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0691813" cy="756285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90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sem.edu.pl/egzaminy-zawodowe/harmonogra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://www.oke.krakow.pl/inf/filemgmt/visit.php?lid=734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48" y="5303520"/>
            <a:ext cx="9159240" cy="191109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202634" y="1495409"/>
            <a:ext cx="8120192" cy="364333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320"/>
              </a:lnSpc>
              <a:spcAft>
                <a:spcPts val="630"/>
              </a:spcAft>
            </a:pPr>
            <a:r>
              <a:rPr lang="en-US" sz="2400" b="1" dirty="0">
                <a:solidFill>
                  <a:srgbClr val="444444"/>
                </a:solidFill>
                <a:latin typeface="Lucida Sans Unicode"/>
              </a:rPr>
              <a:t>EGZAMIN POTWIERDZAJACY KWALIFIKACJE </a:t>
            </a:r>
            <a:endParaRPr lang="pl-PL" sz="2400" b="1" dirty="0" smtClean="0">
              <a:solidFill>
                <a:srgbClr val="444444"/>
              </a:solidFill>
              <a:latin typeface="Lucida Sans Unicode"/>
            </a:endParaRPr>
          </a:p>
          <a:p>
            <a:pPr indent="0" algn="ctr">
              <a:lnSpc>
                <a:spcPts val="4320"/>
              </a:lnSpc>
              <a:spcAft>
                <a:spcPts val="630"/>
              </a:spcAft>
            </a:pPr>
            <a:r>
              <a:rPr lang="en-US" sz="2400" b="1" dirty="0" smtClean="0">
                <a:solidFill>
                  <a:srgbClr val="444444"/>
                </a:solidFill>
                <a:latin typeface="Lucida Sans Unicode"/>
              </a:rPr>
              <a:t>W </a:t>
            </a:r>
            <a:r>
              <a:rPr lang="en-US" sz="2400" b="1" dirty="0">
                <a:solidFill>
                  <a:srgbClr val="444444"/>
                </a:solidFill>
                <a:latin typeface="Lucida Sans Unicode"/>
              </a:rPr>
              <a:t>ZAWODACH </a:t>
            </a:r>
            <a:endParaRPr lang="pl-PL" sz="2400" b="1" dirty="0" smtClean="0">
              <a:solidFill>
                <a:srgbClr val="444444"/>
              </a:solidFill>
              <a:latin typeface="Lucida Sans Unicode"/>
            </a:endParaRPr>
          </a:p>
          <a:p>
            <a:pPr indent="0" algn="ctr">
              <a:lnSpc>
                <a:spcPts val="4320"/>
              </a:lnSpc>
              <a:spcAft>
                <a:spcPts val="630"/>
              </a:spcAft>
            </a:pPr>
            <a:r>
              <a:rPr lang="pl-PL" sz="2400" b="1" dirty="0" smtClean="0">
                <a:solidFill>
                  <a:srgbClr val="444444"/>
                </a:solidFill>
                <a:latin typeface="Verdana"/>
              </a:rPr>
              <a:t>STYCZEŃ 2021</a:t>
            </a:r>
            <a:endParaRPr lang="pl-PL" sz="2400" b="1" dirty="0">
              <a:solidFill>
                <a:srgbClr val="444444"/>
              </a:solidFill>
              <a:latin typeface="Verdana"/>
            </a:endParaRPr>
          </a:p>
          <a:p>
            <a:pPr indent="0" algn="r">
              <a:lnSpc>
                <a:spcPts val="4320"/>
              </a:lnSpc>
              <a:spcAft>
                <a:spcPts val="630"/>
              </a:spcAft>
            </a:pPr>
            <a:r>
              <a:rPr lang="pl-PL" sz="1700" b="1" i="1" spc="-50" dirty="0" smtClean="0">
                <a:solidFill>
                  <a:srgbClr val="444444"/>
                </a:solidFill>
                <a:latin typeface="Segoe UI"/>
              </a:rPr>
              <a:t>		</a:t>
            </a: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Wytyczne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dotyczqce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organizowania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i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</a:t>
            </a:r>
            <a:endParaRPr lang="pl-PL" sz="1400" b="1" i="1" spc="-50" dirty="0" smtClean="0">
              <a:solidFill>
                <a:srgbClr val="FF0000"/>
              </a:solidFill>
              <a:latin typeface="Segoe UI"/>
            </a:endParaRPr>
          </a:p>
          <a:p>
            <a:pPr indent="0" algn="r">
              <a:lnSpc>
                <a:spcPts val="4320"/>
              </a:lnSpc>
              <a:spcAft>
                <a:spcPts val="630"/>
              </a:spcAft>
            </a:pP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przeprowadzania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egzaminu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potwierdzaj</a:t>
            </a:r>
            <a:r>
              <a:rPr lang="pl-PL" sz="1400" b="1" i="1" spc="-50" dirty="0" smtClean="0">
                <a:solidFill>
                  <a:srgbClr val="FF0000"/>
                </a:solidFill>
                <a:latin typeface="Segoe UI"/>
              </a:rPr>
              <a:t>ą</a:t>
            </a: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cego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</a:t>
            </a:r>
            <a:endParaRPr lang="pl-PL" sz="1400" b="1" i="1" spc="-50" dirty="0" smtClean="0">
              <a:solidFill>
                <a:srgbClr val="FF0000"/>
              </a:solidFill>
              <a:latin typeface="Segoe UI"/>
            </a:endParaRPr>
          </a:p>
          <a:p>
            <a:pPr indent="0" algn="r">
              <a:lnSpc>
                <a:spcPts val="4320"/>
              </a:lnSpc>
              <a:spcAft>
                <a:spcPts val="630"/>
              </a:spcAft>
            </a:pP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kwa</a:t>
            </a:r>
            <a:r>
              <a:rPr lang="pl-PL" sz="1400" b="1" i="1" spc="-50" dirty="0">
                <a:solidFill>
                  <a:srgbClr val="FF0000"/>
                </a:solidFill>
                <a:latin typeface="Segoe UI"/>
              </a:rPr>
              <a:t>l</a:t>
            </a:r>
            <a:r>
              <a:rPr lang="en-US" sz="1400" b="1" i="1" spc="-50" dirty="0" err="1" smtClean="0">
                <a:solidFill>
                  <a:srgbClr val="FF0000"/>
                </a:solidFill>
                <a:latin typeface="Segoe UI"/>
              </a:rPr>
              <a:t>ifikacje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w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zawodach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w </a:t>
            </a:r>
            <a:r>
              <a:rPr lang="en-US" sz="1400" b="1" i="1" spc="-50" dirty="0" err="1">
                <a:solidFill>
                  <a:srgbClr val="FF0000"/>
                </a:solidFill>
                <a:latin typeface="Segoe UI"/>
              </a:rPr>
              <a:t>sesji</a:t>
            </a:r>
            <a:r>
              <a:rPr lang="en-US" sz="1400" b="1" i="1" spc="-50" dirty="0">
                <a:solidFill>
                  <a:srgbClr val="FF0000"/>
                </a:solidFill>
                <a:latin typeface="Segoe UI"/>
              </a:rPr>
              <a:t> </a:t>
            </a:r>
            <a:r>
              <a:rPr lang="pl-PL" sz="1400" b="1" i="1" spc="-50" dirty="0" smtClean="0">
                <a:solidFill>
                  <a:srgbClr val="FF0000"/>
                </a:solidFill>
                <a:latin typeface="Segoe UI"/>
              </a:rPr>
              <a:t>zimowej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202</a:t>
            </a:r>
            <a:r>
              <a:rPr lang="pl-PL" sz="1400" b="1" i="1" spc="-50" dirty="0" smtClean="0">
                <a:solidFill>
                  <a:srgbClr val="FF0000"/>
                </a:solidFill>
                <a:latin typeface="Segoe UI"/>
              </a:rPr>
              <a:t>1</a:t>
            </a:r>
            <a:r>
              <a:rPr lang="en-US" sz="1400" b="1" i="1" spc="-50" dirty="0" smtClean="0">
                <a:solidFill>
                  <a:srgbClr val="FF0000"/>
                </a:solidFill>
                <a:latin typeface="Segoe UI"/>
              </a:rPr>
              <a:t> </a:t>
            </a:r>
            <a:r>
              <a:rPr lang="pl-PL" sz="1400" b="1" i="1" spc="-50" dirty="0" smtClean="0">
                <a:solidFill>
                  <a:srgbClr val="FF0000"/>
                </a:solidFill>
                <a:latin typeface="Segoe UI"/>
              </a:rPr>
              <a:t>.</a:t>
            </a:r>
            <a:endParaRPr lang="en-US" sz="1400" b="1" i="1" spc="-50" dirty="0">
              <a:solidFill>
                <a:srgbClr val="FF0000"/>
              </a:solidFill>
              <a:latin typeface="Segoe U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024" y="862584"/>
            <a:ext cx="7906512" cy="557784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23416" y="1880616"/>
            <a:ext cx="7915656" cy="3264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8036" indent="-317500">
              <a:lnSpc>
                <a:spcPts val="2880"/>
              </a:lnSpc>
              <a:spcBef>
                <a:spcPts val="2520"/>
              </a:spcBef>
              <a:spcAft>
                <a:spcPts val="567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</a:t>
            </a:r>
            <a:r>
              <a:rPr lang="en-US" sz="2600" dirty="0" err="1" smtClean="0">
                <a:latin typeface="Segoe UI"/>
              </a:rPr>
              <a:t>Zar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wno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jak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cz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onkowie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zespo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u </a:t>
            </a:r>
            <a:r>
              <a:rPr lang="en-US" sz="2600" dirty="0" err="1" smtClean="0">
                <a:latin typeface="Segoe UI"/>
              </a:rPr>
              <a:t>nadzoruj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cego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mog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- </a:t>
            </a:r>
            <a:r>
              <a:rPr lang="en-US" sz="2600" dirty="0" smtClean="0">
                <a:latin typeface="Segoe UI"/>
              </a:rPr>
              <a:t>je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err="1" smtClean="0">
                <a:latin typeface="Segoe UI"/>
              </a:rPr>
              <a:t>eli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uznaj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to </a:t>
            </a:r>
            <a:r>
              <a:rPr lang="en-US" sz="2600" dirty="0" err="1">
                <a:latin typeface="Segoe UI"/>
              </a:rPr>
              <a:t>za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w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a</a:t>
            </a:r>
            <a:r>
              <a:rPr lang="pl-PL" sz="2600" dirty="0" smtClean="0">
                <a:latin typeface="Segoe UI"/>
              </a:rPr>
              <a:t>ś</a:t>
            </a:r>
            <a:r>
              <a:rPr lang="en-US" sz="2600" dirty="0" err="1" smtClean="0">
                <a:latin typeface="Segoe UI"/>
              </a:rPr>
              <a:t>ciwe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- </a:t>
            </a:r>
            <a:r>
              <a:rPr lang="en-US" sz="2600" dirty="0" err="1" smtClean="0">
                <a:latin typeface="Segoe UI"/>
              </a:rPr>
              <a:t>mie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zakryte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usta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nos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trakcie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nawet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zaj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ciu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miejsca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stoliku</a:t>
            </a:r>
            <a:r>
              <a:rPr lang="en-US" sz="2600" dirty="0">
                <a:latin typeface="Segoe UI"/>
              </a:rPr>
              <a:t> (w </a:t>
            </a:r>
            <a:r>
              <a:rPr lang="en-US" sz="2600" dirty="0" err="1">
                <a:latin typeface="Segoe UI"/>
              </a:rPr>
              <a:t>przypadku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cych</a:t>
            </a:r>
            <a:r>
              <a:rPr lang="en-US" sz="2600" dirty="0">
                <a:latin typeface="Segoe UI"/>
              </a:rPr>
              <a:t>) </a:t>
            </a:r>
            <a:r>
              <a:rPr lang="en-US" sz="2600" dirty="0" err="1">
                <a:latin typeface="Segoe UI"/>
              </a:rPr>
              <a:t>lub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kiedy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obserwuj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przebieg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 smtClean="0">
                <a:latin typeface="Segoe UI"/>
              </a:rPr>
              <a:t>siedz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 </a:t>
            </a:r>
            <a:r>
              <a:rPr lang="en-US" sz="2600" dirty="0" err="1">
                <a:latin typeface="Segoe UI"/>
              </a:rPr>
              <a:t>albo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stoj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 </a:t>
            </a:r>
            <a:r>
              <a:rPr lang="en-US" sz="2600" dirty="0">
                <a:latin typeface="Segoe UI"/>
              </a:rPr>
              <a:t>(w </a:t>
            </a:r>
            <a:r>
              <a:rPr lang="en-US" sz="2600" dirty="0" err="1">
                <a:latin typeface="Segoe UI"/>
              </a:rPr>
              <a:t>przypadku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cz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onk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</a:t>
            </a:r>
            <a:r>
              <a:rPr lang="en-US" sz="2600" dirty="0" err="1" smtClean="0">
                <a:latin typeface="Segoe UI"/>
              </a:rPr>
              <a:t>zespo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u </a:t>
            </a:r>
            <a:r>
              <a:rPr lang="en-US" sz="2600" dirty="0" err="1" smtClean="0">
                <a:latin typeface="Segoe UI"/>
              </a:rPr>
              <a:t>nadzoruj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cego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 smtClean="0">
                <a:latin typeface="Segoe UI"/>
              </a:rPr>
              <a:t>egzaminator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innych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os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b </a:t>
            </a:r>
            <a:r>
              <a:rPr lang="en-US" sz="2600" dirty="0" err="1" smtClean="0">
                <a:latin typeface="Segoe UI"/>
              </a:rPr>
              <a:t>zaanga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err="1" smtClean="0">
                <a:latin typeface="Segoe UI"/>
              </a:rPr>
              <a:t>owanych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przeprowadzanie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danej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pracowni</a:t>
            </a:r>
            <a:r>
              <a:rPr lang="en-US" sz="2600" dirty="0">
                <a:latin typeface="Segoe UI"/>
              </a:rPr>
              <a:t>).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024" y="862584"/>
            <a:ext cx="7906512" cy="557784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23416" y="1883664"/>
            <a:ext cx="7830312" cy="2529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8036" indent="-317500">
              <a:lnSpc>
                <a:spcPts val="2868"/>
              </a:lnSpc>
              <a:spcBef>
                <a:spcPts val="2520"/>
              </a:spcBef>
              <a:spcAft>
                <a:spcPts val="966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przypadku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potwierdzaj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cego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kwalifikacje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zawodach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 err="1">
                <a:latin typeface="Segoe UI"/>
              </a:rPr>
              <a:t>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mog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przebywa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sali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egzaminacyjnej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podczas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przerw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mi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dzy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poszczeg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lnymi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zmianami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ze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wzgl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smtClean="0">
                <a:latin typeface="Segoe UI"/>
              </a:rPr>
              <a:t>du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konieczno</a:t>
            </a:r>
            <a:r>
              <a:rPr lang="pl-PL" sz="2600" dirty="0" err="1" smtClean="0">
                <a:latin typeface="Segoe UI"/>
              </a:rPr>
              <a:t>ść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przeprowadzenia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dezynfekcji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miejsc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oraz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sprz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tu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z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rego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korzystaj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egzaminie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danej</a:t>
            </a:r>
            <a:r>
              <a:rPr lang="en-US" sz="2600" dirty="0">
                <a:latin typeface="Segoe UI"/>
              </a:rPr>
              <a:t> </a:t>
            </a:r>
            <a:r>
              <a:rPr lang="pl-PL" sz="2600" dirty="0" smtClean="0">
                <a:latin typeface="Segoe UI"/>
              </a:rPr>
              <a:t>sali</a:t>
            </a:r>
            <a:r>
              <a:rPr lang="en-US" sz="2600" dirty="0" smtClean="0">
                <a:latin typeface="Segoe UI"/>
              </a:rPr>
              <a:t>.</a:t>
            </a:r>
            <a:endParaRPr lang="en-US" sz="2600" dirty="0">
              <a:latin typeface="Segoe UI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248" y="905256"/>
            <a:ext cx="7815072" cy="819912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132576"/>
            <a:ext cx="4151376" cy="110337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691640" y="1874519"/>
            <a:ext cx="7589520" cy="433579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592"/>
              </a:lnSpc>
            </a:pP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przypadku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rym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pracowni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znajduje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dodatkowe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wsp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lne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stanowisko</a:t>
            </a:r>
            <a:r>
              <a:rPr lang="en-US" sz="2600" dirty="0">
                <a:latin typeface="Segoe UI"/>
              </a:rPr>
              <a:t>, z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rego</a:t>
            </a:r>
            <a:r>
              <a:rPr lang="en-US" sz="2600" dirty="0" smtClean="0">
                <a:latin typeface="Segoe UI"/>
              </a:rPr>
              <a:t> mo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e </a:t>
            </a:r>
            <a:r>
              <a:rPr lang="en-US" sz="2600" dirty="0" err="1" smtClean="0">
                <a:latin typeface="Segoe UI"/>
              </a:rPr>
              <a:t>korzysta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cej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ni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jedna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osoba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smtClean="0">
                <a:latin typeface="Segoe UI"/>
              </a:rPr>
              <a:t>b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dzie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ustawiony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dozownik</a:t>
            </a:r>
            <a:r>
              <a:rPr lang="en-US" sz="2600" dirty="0">
                <a:latin typeface="Segoe UI"/>
              </a:rPr>
              <a:t> z </a:t>
            </a:r>
            <a:r>
              <a:rPr lang="en-US" sz="2600" dirty="0" smtClean="0">
                <a:latin typeface="Segoe UI"/>
              </a:rPr>
              <a:t>p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ynem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dezynfekcyjnym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zesp</a:t>
            </a:r>
            <a:r>
              <a:rPr lang="pl-PL" sz="2600" dirty="0" err="1" smtClean="0">
                <a:latin typeface="Segoe UI"/>
              </a:rPr>
              <a:t>ół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nadzorujacy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musi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poinformowa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cych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o </a:t>
            </a:r>
            <a:r>
              <a:rPr lang="en-US" sz="2600" dirty="0" err="1" smtClean="0">
                <a:latin typeface="Segoe UI"/>
              </a:rPr>
              <a:t>konieczno</a:t>
            </a:r>
            <a:r>
              <a:rPr lang="pl-PL" sz="2600" dirty="0" smtClean="0">
                <a:latin typeface="Segoe UI"/>
              </a:rPr>
              <a:t>ś</a:t>
            </a:r>
            <a:r>
              <a:rPr lang="en-US" sz="2600" dirty="0" err="1" smtClean="0">
                <a:latin typeface="Segoe UI"/>
              </a:rPr>
              <a:t>ci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korzystania</a:t>
            </a:r>
            <a:r>
              <a:rPr lang="en-US" sz="2600" dirty="0">
                <a:latin typeface="Segoe UI"/>
              </a:rPr>
              <a:t> z </a:t>
            </a:r>
            <a:r>
              <a:rPr lang="en-US" sz="2600" dirty="0" err="1">
                <a:latin typeface="Segoe UI"/>
              </a:rPr>
              <a:t>niego</a:t>
            </a:r>
            <a:r>
              <a:rPr lang="en-US" sz="2600" dirty="0">
                <a:latin typeface="Segoe UI"/>
              </a:rPr>
              <a:t> </a:t>
            </a:r>
            <a:r>
              <a:rPr lang="en-US" sz="2600" u="sng" dirty="0" err="1">
                <a:latin typeface="Segoe UI"/>
              </a:rPr>
              <a:t>przed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 smtClean="0">
                <a:latin typeface="Segoe UI"/>
              </a:rPr>
              <a:t>prz</a:t>
            </a:r>
            <a:r>
              <a:rPr lang="pl-PL" sz="2600" u="sng" dirty="0" smtClean="0">
                <a:latin typeface="Segoe UI"/>
              </a:rPr>
              <a:t>y</a:t>
            </a:r>
            <a:r>
              <a:rPr lang="en-US" sz="2600" u="sng" dirty="0" err="1" smtClean="0">
                <a:latin typeface="Segoe UI"/>
              </a:rPr>
              <a:t>st</a:t>
            </a:r>
            <a:r>
              <a:rPr lang="pl-PL" sz="2600" u="sng" dirty="0" smtClean="0">
                <a:latin typeface="Segoe UI"/>
              </a:rPr>
              <a:t>ą</a:t>
            </a:r>
            <a:r>
              <a:rPr lang="en-US" sz="2600" u="sng" dirty="0" err="1" smtClean="0">
                <a:latin typeface="Segoe UI"/>
              </a:rPr>
              <a:t>pieniem</a:t>
            </a:r>
            <a:r>
              <a:rPr lang="en-US" sz="2600" u="sng" dirty="0" smtClean="0">
                <a:latin typeface="Segoe UI"/>
              </a:rPr>
              <a:t> </a:t>
            </a:r>
            <a:r>
              <a:rPr lang="en-US" sz="2600" u="sng" dirty="0">
                <a:latin typeface="Segoe UI"/>
              </a:rPr>
              <a:t>do </a:t>
            </a:r>
            <a:r>
              <a:rPr lang="en-US" sz="2600" u="sng" dirty="0" err="1">
                <a:latin typeface="Segoe UI"/>
              </a:rPr>
              <a:t>pracy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>
                <a:latin typeface="Segoe UI"/>
              </a:rPr>
              <a:t>na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>
                <a:latin typeface="Segoe UI"/>
              </a:rPr>
              <a:t>tym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>
                <a:latin typeface="Segoe UI"/>
              </a:rPr>
              <a:t>stanowisku</a:t>
            </a:r>
            <a:r>
              <a:rPr lang="en-US" sz="2600" u="sng" dirty="0">
                <a:latin typeface="Segoe UI"/>
              </a:rPr>
              <a:t>.</a:t>
            </a:r>
          </a:p>
          <a:p>
            <a:pPr indent="0">
              <a:lnSpc>
                <a:spcPts val="2592"/>
              </a:lnSpc>
            </a:pP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pracowniach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komputerowych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stanowiska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egzaminacyjne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zostaja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tak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zaaran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err="1" smtClean="0">
                <a:latin typeface="Segoe UI"/>
              </a:rPr>
              <a:t>owane</a:t>
            </a:r>
            <a:r>
              <a:rPr lang="en-US" sz="2600" dirty="0">
                <a:latin typeface="Segoe UI"/>
              </a:rPr>
              <a:t>, </a:t>
            </a:r>
            <a:r>
              <a:rPr lang="pl-PL" sz="2600" dirty="0" err="1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e </a:t>
            </a:r>
            <a:r>
              <a:rPr lang="en-US" sz="2600" dirty="0">
                <a:latin typeface="Segoe UI"/>
              </a:rPr>
              <a:t>jest </a:t>
            </a:r>
            <a:r>
              <a:rPr lang="en-US" sz="2600" dirty="0" err="1">
                <a:latin typeface="Segoe UI"/>
              </a:rPr>
              <a:t>zachowana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wymagana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odleg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o</a:t>
            </a:r>
            <a:r>
              <a:rPr lang="pl-PL" sz="2600" dirty="0" err="1" smtClean="0">
                <a:latin typeface="Segoe UI"/>
              </a:rPr>
              <a:t>ść</a:t>
            </a:r>
            <a:r>
              <a:rPr lang="en-US" sz="2600" dirty="0" smtClean="0">
                <a:latin typeface="Segoe UI"/>
              </a:rPr>
              <a:t> mi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dzy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nimi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oraz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innych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przypadkach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s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oddzielone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przegrodami</a:t>
            </a:r>
            <a:r>
              <a:rPr lang="en-US" sz="2600" dirty="0">
                <a:latin typeface="Segoe UI"/>
              </a:rPr>
              <a:t> 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9928" y="5873496"/>
            <a:ext cx="2535936" cy="2987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592"/>
              </a:lnSpc>
            </a:pPr>
            <a:r>
              <a:rPr lang="en-US" sz="2600" dirty="0">
                <a:latin typeface="Segoe UI"/>
              </a:rPr>
              <a:t>z </a:t>
            </a:r>
            <a:r>
              <a:rPr lang="en-US" sz="2600" dirty="0" smtClean="0">
                <a:latin typeface="Segoe UI"/>
              </a:rPr>
              <a:t>p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yt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wi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rowych</a:t>
            </a:r>
            <a:r>
              <a:rPr lang="en-US" sz="2600" dirty="0">
                <a:latin typeface="Segoe UI"/>
              </a:rPr>
              <a:t>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47216" y="368808"/>
            <a:ext cx="7738872" cy="5233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4452"/>
              </a:lnSpc>
              <a:spcAft>
                <a:spcPts val="1470"/>
              </a:spcAft>
            </a:pP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Dodatkowe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procedury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bezpieczehstwa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w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dniu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egzaminu</a:t>
            </a:r>
            <a:endParaRPr lang="en-US" sz="3700" b="1" i="1" spc="-50" dirty="0">
              <a:solidFill>
                <a:srgbClr val="444444"/>
              </a:solidFill>
              <a:latin typeface="Segoe UI"/>
            </a:endParaRPr>
          </a:p>
          <a:p>
            <a:pPr marL="364236" indent="-304800" algn="just">
              <a:lnSpc>
                <a:spcPts val="3228"/>
              </a:lnSpc>
              <a:spcAft>
                <a:spcPts val="210"/>
              </a:spcAft>
            </a:pPr>
            <a:r>
              <a:rPr lang="en-US" sz="2900" dirty="0">
                <a:solidFill>
                  <a:srgbClr val="2DA2BF"/>
                </a:solidFill>
                <a:latin typeface="Segoe UI"/>
              </a:rPr>
              <a:t>o </a:t>
            </a:r>
            <a:r>
              <a:rPr lang="en-US" sz="2900" dirty="0" err="1" smtClean="0">
                <a:latin typeface="Segoe UI"/>
              </a:rPr>
              <a:t>Nale</a:t>
            </a:r>
            <a:r>
              <a:rPr lang="pl-PL" sz="2900" dirty="0" smtClean="0">
                <a:latin typeface="Segoe UI"/>
              </a:rPr>
              <a:t>ż</a:t>
            </a:r>
            <a:r>
              <a:rPr lang="en-US" sz="2900" dirty="0" smtClean="0">
                <a:latin typeface="Segoe UI"/>
              </a:rPr>
              <a:t>y </a:t>
            </a:r>
            <a:r>
              <a:rPr lang="en-US" sz="2900" dirty="0" err="1" smtClean="0">
                <a:latin typeface="Segoe UI"/>
              </a:rPr>
              <a:t>unika</a:t>
            </a:r>
            <a:r>
              <a:rPr lang="pl-PL" sz="2900" dirty="0" smtClean="0">
                <a:latin typeface="Segoe UI"/>
              </a:rPr>
              <a:t>ć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tworzenia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si</a:t>
            </a:r>
            <a:r>
              <a:rPr lang="pl-PL" sz="2900" dirty="0" smtClean="0">
                <a:latin typeface="Segoe UI"/>
              </a:rPr>
              <a:t>ę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grup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zdaj</a:t>
            </a:r>
            <a:r>
              <a:rPr lang="pl-PL" sz="2900" dirty="0" smtClean="0">
                <a:latin typeface="Segoe UI"/>
              </a:rPr>
              <a:t>ą</a:t>
            </a:r>
            <a:r>
              <a:rPr lang="en-US" sz="2900" dirty="0" err="1" smtClean="0">
                <a:latin typeface="Segoe UI"/>
              </a:rPr>
              <a:t>cych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przed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szko</a:t>
            </a:r>
            <a:r>
              <a:rPr lang="pl-PL" sz="2900" dirty="0" err="1" smtClean="0">
                <a:latin typeface="Segoe UI"/>
              </a:rPr>
              <a:t>łą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oraz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przed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sal</a:t>
            </a:r>
            <a:r>
              <a:rPr lang="pl-PL" sz="2900" dirty="0" smtClean="0">
                <a:latin typeface="Segoe UI"/>
              </a:rPr>
              <a:t>ą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egzaminacyjn</a:t>
            </a:r>
            <a:r>
              <a:rPr lang="pl-PL" sz="2900" dirty="0" smtClean="0">
                <a:latin typeface="Segoe UI"/>
              </a:rPr>
              <a:t>ą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przed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rozpocz</a:t>
            </a:r>
            <a:r>
              <a:rPr lang="pl-PL" sz="2900" dirty="0" smtClean="0">
                <a:latin typeface="Segoe UI"/>
              </a:rPr>
              <a:t>ę</a:t>
            </a:r>
            <a:r>
              <a:rPr lang="en-US" sz="2900" dirty="0" err="1" smtClean="0">
                <a:latin typeface="Segoe UI"/>
              </a:rPr>
              <a:t>ciem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egzaminu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oraz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po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jego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zako</a:t>
            </a:r>
            <a:r>
              <a:rPr lang="pl-PL" sz="2900" dirty="0" smtClean="0">
                <a:latin typeface="Segoe UI"/>
              </a:rPr>
              <a:t>ń</a:t>
            </a:r>
            <a:r>
              <a:rPr lang="en-US" sz="2900" dirty="0" err="1" smtClean="0">
                <a:latin typeface="Segoe UI"/>
              </a:rPr>
              <a:t>czeniu</a:t>
            </a:r>
            <a:r>
              <a:rPr lang="en-US" sz="2900" dirty="0">
                <a:latin typeface="Segoe UI"/>
              </a:rPr>
              <a:t>.</a:t>
            </a:r>
          </a:p>
          <a:p>
            <a:pPr marL="364236" indent="-304800">
              <a:lnSpc>
                <a:spcPts val="3228"/>
              </a:lnSpc>
              <a:spcAft>
                <a:spcPts val="3150"/>
              </a:spcAft>
            </a:pPr>
            <a:r>
              <a:rPr lang="en-US" sz="2900" dirty="0">
                <a:solidFill>
                  <a:srgbClr val="2DA2BF"/>
                </a:solidFill>
                <a:latin typeface="Segoe UI"/>
              </a:rPr>
              <a:t>o </a:t>
            </a:r>
            <a:r>
              <a:rPr lang="en-US" sz="2900" dirty="0" err="1">
                <a:latin typeface="Segoe UI"/>
              </a:rPr>
              <a:t>Zdajacy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dziel</a:t>
            </a:r>
            <a:r>
              <a:rPr lang="pl-PL" sz="2900" dirty="0" smtClean="0">
                <a:latin typeface="Segoe UI"/>
              </a:rPr>
              <a:t>ą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si</a:t>
            </a:r>
            <a:r>
              <a:rPr lang="pl-PL" sz="2900" dirty="0" smtClean="0">
                <a:latin typeface="Segoe UI"/>
              </a:rPr>
              <a:t>ę</a:t>
            </a:r>
            <a:r>
              <a:rPr lang="en-US" sz="2900" dirty="0" smtClean="0">
                <a:latin typeface="Segoe UI"/>
              </a:rPr>
              <a:t> mi</a:t>
            </a:r>
            <a:r>
              <a:rPr lang="pl-PL" sz="2900" dirty="0" smtClean="0">
                <a:latin typeface="Segoe UI"/>
              </a:rPr>
              <a:t>ę</a:t>
            </a:r>
            <a:r>
              <a:rPr lang="en-US" sz="2900" dirty="0" err="1" smtClean="0">
                <a:latin typeface="Segoe UI"/>
              </a:rPr>
              <a:t>dzy</a:t>
            </a:r>
            <a:r>
              <a:rPr lang="en-US" sz="2900" dirty="0" smtClean="0">
                <a:latin typeface="Segoe UI"/>
              </a:rPr>
              <a:t> sob</a:t>
            </a:r>
            <a:r>
              <a:rPr lang="pl-PL" sz="2900" dirty="0" smtClean="0">
                <a:latin typeface="Segoe UI"/>
              </a:rPr>
              <a:t>ą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wra</a:t>
            </a:r>
            <a:r>
              <a:rPr lang="pl-PL" sz="2900" dirty="0" smtClean="0">
                <a:latin typeface="Segoe UI"/>
              </a:rPr>
              <a:t>ż</a:t>
            </a:r>
            <a:r>
              <a:rPr lang="en-US" sz="2900" dirty="0" err="1" smtClean="0">
                <a:latin typeface="Segoe UI"/>
              </a:rPr>
              <a:t>eniami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>
                <a:latin typeface="Segoe UI"/>
              </a:rPr>
              <a:t>z </a:t>
            </a:r>
            <a:r>
              <a:rPr lang="en-US" sz="2900" dirty="0" err="1">
                <a:latin typeface="Segoe UI"/>
              </a:rPr>
              <a:t>wykorzystaniem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>
                <a:latin typeface="Segoe UI"/>
              </a:rPr>
              <a:t>mediow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spo</a:t>
            </a:r>
            <a:r>
              <a:rPr lang="pl-PL" sz="2900" dirty="0" smtClean="0">
                <a:latin typeface="Segoe UI"/>
              </a:rPr>
              <a:t>ł</a:t>
            </a:r>
            <a:r>
              <a:rPr lang="en-US" sz="2900" dirty="0" err="1" smtClean="0">
                <a:latin typeface="Segoe UI"/>
              </a:rPr>
              <a:t>eczno</a:t>
            </a:r>
            <a:r>
              <a:rPr lang="pl-PL" sz="2900" dirty="0" smtClean="0">
                <a:latin typeface="Segoe UI"/>
              </a:rPr>
              <a:t>ś</a:t>
            </a:r>
            <a:r>
              <a:rPr lang="en-US" sz="2900" dirty="0" err="1" smtClean="0">
                <a:latin typeface="Segoe UI"/>
              </a:rPr>
              <a:t>ciowych</a:t>
            </a:r>
            <a:r>
              <a:rPr lang="en-US" sz="2900" dirty="0">
                <a:latin typeface="Segoe UI"/>
              </a:rPr>
              <a:t>, </a:t>
            </a:r>
            <a:r>
              <a:rPr lang="en-US" sz="2900" dirty="0" err="1" smtClean="0">
                <a:latin typeface="Segoe UI"/>
              </a:rPr>
              <a:t>komunikator</a:t>
            </a:r>
            <a:r>
              <a:rPr lang="pl-PL" sz="2900" dirty="0" smtClean="0">
                <a:latin typeface="Segoe UI"/>
              </a:rPr>
              <a:t>ó</a:t>
            </a:r>
            <a:r>
              <a:rPr lang="en-US" sz="2900" dirty="0" smtClean="0">
                <a:latin typeface="Segoe UI"/>
              </a:rPr>
              <a:t>w</a:t>
            </a:r>
            <a:r>
              <a:rPr lang="en-US" sz="2900" dirty="0">
                <a:latin typeface="Segoe UI"/>
              </a:rPr>
              <a:t>, </a:t>
            </a:r>
            <a:r>
              <a:rPr lang="en-US" sz="2900" dirty="0" err="1">
                <a:latin typeface="Segoe UI"/>
              </a:rPr>
              <a:t>telefonicznie</a:t>
            </a:r>
            <a:r>
              <a:rPr lang="en-US" sz="2900" dirty="0">
                <a:latin typeface="Segoe UI"/>
              </a:rPr>
              <a:t>, </a:t>
            </a:r>
            <a:r>
              <a:rPr lang="en-US" sz="2900" u="sng" dirty="0" err="1" smtClean="0">
                <a:latin typeface="Segoe UI"/>
              </a:rPr>
              <a:t>unika</a:t>
            </a:r>
            <a:r>
              <a:rPr lang="pl-PL" sz="2900" u="sng" dirty="0" smtClean="0">
                <a:latin typeface="Segoe UI"/>
              </a:rPr>
              <a:t>ją</a:t>
            </a:r>
            <a:r>
              <a:rPr lang="en-US" sz="2900" u="sng" dirty="0" smtClean="0">
                <a:latin typeface="Segoe UI"/>
              </a:rPr>
              <a:t> </a:t>
            </a:r>
            <a:r>
              <a:rPr lang="en-US" sz="2900" u="sng" dirty="0" err="1" smtClean="0">
                <a:latin typeface="Segoe UI"/>
              </a:rPr>
              <a:t>spotka</a:t>
            </a:r>
            <a:r>
              <a:rPr lang="pl-PL" sz="2900" u="sng" dirty="0" smtClean="0">
                <a:latin typeface="Segoe UI"/>
              </a:rPr>
              <a:t>ń </a:t>
            </a:r>
            <a:r>
              <a:rPr lang="en-US" sz="2900" u="sng" dirty="0" smtClean="0">
                <a:latin typeface="Segoe UI"/>
              </a:rPr>
              <a:t>w </a:t>
            </a:r>
            <a:r>
              <a:rPr lang="en-US" sz="2900" u="sng" dirty="0" err="1">
                <a:latin typeface="Segoe UI"/>
              </a:rPr>
              <a:t>grupie</a:t>
            </a:r>
            <a:r>
              <a:rPr lang="en-US" sz="2900" dirty="0">
                <a:latin typeface="Segoe UI"/>
              </a:rPr>
              <a:t>, </a:t>
            </a:r>
            <a:r>
              <a:rPr lang="en-US" sz="2900" dirty="0" err="1">
                <a:latin typeface="Segoe UI"/>
              </a:rPr>
              <a:t>np</a:t>
            </a:r>
            <a:r>
              <a:rPr lang="en-US" sz="2900" dirty="0">
                <a:latin typeface="Segoe UI"/>
              </a:rPr>
              <a:t>. </a:t>
            </a:r>
            <a:r>
              <a:rPr lang="en-US" sz="2900" dirty="0" err="1">
                <a:latin typeface="Segoe UI"/>
              </a:rPr>
              <a:t>przy</a:t>
            </a:r>
            <a:r>
              <a:rPr lang="en-US" sz="2900" dirty="0">
                <a:latin typeface="Segoe UI"/>
              </a:rPr>
              <a:t> </a:t>
            </a:r>
            <a:r>
              <a:rPr lang="en-US" sz="2900" dirty="0" err="1" smtClean="0">
                <a:latin typeface="Segoe UI"/>
              </a:rPr>
              <a:t>wej</a:t>
            </a:r>
            <a:r>
              <a:rPr lang="pl-PL" sz="2900" dirty="0" smtClean="0">
                <a:latin typeface="Segoe UI"/>
              </a:rPr>
              <a:t>ś</a:t>
            </a:r>
            <a:r>
              <a:rPr lang="en-US" sz="2900" dirty="0" err="1" smtClean="0">
                <a:latin typeface="Segoe UI"/>
              </a:rPr>
              <a:t>ciu</a:t>
            </a:r>
            <a:r>
              <a:rPr lang="en-US" sz="2900" dirty="0" smtClean="0">
                <a:latin typeface="Segoe UI"/>
              </a:rPr>
              <a:t> </a:t>
            </a:r>
            <a:r>
              <a:rPr lang="en-US" sz="2900" dirty="0">
                <a:latin typeface="Segoe UI"/>
              </a:rPr>
              <a:t>do </a:t>
            </a:r>
            <a:r>
              <a:rPr lang="en-US" sz="2900" dirty="0" err="1" smtClean="0">
                <a:latin typeface="Segoe UI"/>
              </a:rPr>
              <a:t>szko</a:t>
            </a:r>
            <a:r>
              <a:rPr lang="pl-PL" sz="2900" dirty="0" smtClean="0">
                <a:latin typeface="Segoe UI"/>
              </a:rPr>
              <a:t>ł</a:t>
            </a:r>
            <a:r>
              <a:rPr lang="en-US" sz="2900" dirty="0" smtClean="0">
                <a:latin typeface="Segoe UI"/>
              </a:rPr>
              <a:t>y</a:t>
            </a:r>
            <a:r>
              <a:rPr lang="en-US" sz="2900" dirty="0">
                <a:latin typeface="Segoe UI"/>
              </a:rPr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47216" y="368808"/>
            <a:ext cx="7924800" cy="4617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452"/>
              </a:lnSpc>
              <a:spcAft>
                <a:spcPts val="1050"/>
              </a:spcAft>
            </a:pP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Dodatkowe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procedury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 smtClean="0">
                <a:solidFill>
                  <a:srgbClr val="444444"/>
                </a:solidFill>
                <a:latin typeface="Segoe UI"/>
              </a:rPr>
              <a:t>bezpiecze</a:t>
            </a:r>
            <a:r>
              <a:rPr lang="pl-PL" sz="3700" b="1" i="1" spc="-50" dirty="0" smtClean="0">
                <a:solidFill>
                  <a:srgbClr val="444444"/>
                </a:solidFill>
                <a:latin typeface="Segoe UI"/>
              </a:rPr>
              <a:t>ń</a:t>
            </a:r>
            <a:r>
              <a:rPr lang="en-US" sz="3700" b="1" i="1" spc="-50" dirty="0" err="1" smtClean="0">
                <a:solidFill>
                  <a:srgbClr val="444444"/>
                </a:solidFill>
                <a:latin typeface="Segoe UI"/>
              </a:rPr>
              <a:t>stwa</a:t>
            </a:r>
            <a:r>
              <a:rPr lang="en-US" sz="3700" b="1" i="1" spc="-50" dirty="0" smtClean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w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dniu</a:t>
            </a:r>
            <a:r>
              <a:rPr lang="en-US" sz="3700" b="1" i="1" spc="-50" dirty="0">
                <a:solidFill>
                  <a:srgbClr val="444444"/>
                </a:solidFill>
                <a:latin typeface="Segoe UI"/>
              </a:rPr>
              <a:t> </a:t>
            </a:r>
            <a:r>
              <a:rPr lang="en-US" sz="3700" b="1" i="1" spc="-50" dirty="0" err="1">
                <a:solidFill>
                  <a:srgbClr val="444444"/>
                </a:solidFill>
                <a:latin typeface="Segoe UI"/>
              </a:rPr>
              <a:t>egzaminu</a:t>
            </a:r>
            <a:endParaRPr lang="en-US" sz="3700" b="1" i="1" spc="-50" dirty="0">
              <a:solidFill>
                <a:srgbClr val="444444"/>
              </a:solidFill>
              <a:latin typeface="Segoe UI"/>
            </a:endParaRPr>
          </a:p>
          <a:p>
            <a:pPr marL="605536" indent="-228600">
              <a:lnSpc>
                <a:spcPts val="2388"/>
              </a:lnSpc>
              <a:spcAft>
                <a:spcPts val="1890"/>
              </a:spcAft>
            </a:pPr>
            <a:r>
              <a:rPr lang="en-US" sz="21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100" dirty="0" err="1">
                <a:latin typeface="Segoe UI"/>
              </a:rPr>
              <a:t>Przed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wej</a:t>
            </a:r>
            <a:r>
              <a:rPr lang="pl-PL" sz="2100" dirty="0" smtClean="0">
                <a:latin typeface="Segoe UI"/>
              </a:rPr>
              <a:t>ś</a:t>
            </a:r>
            <a:r>
              <a:rPr lang="en-US" sz="2100" dirty="0" err="1" smtClean="0">
                <a:latin typeface="Segoe UI"/>
              </a:rPr>
              <a:t>ciem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sal</a:t>
            </a:r>
            <a:r>
              <a:rPr lang="pl-PL" sz="2100" dirty="0" smtClean="0">
                <a:latin typeface="Segoe UI"/>
              </a:rPr>
              <a:t>e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egzaminacyjn</a:t>
            </a:r>
            <a:r>
              <a:rPr lang="pl-PL" sz="2100" dirty="0" smtClean="0">
                <a:latin typeface="Segoe UI"/>
              </a:rPr>
              <a:t>e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cy </a:t>
            </a:r>
            <a:r>
              <a:rPr lang="en-US" sz="2100" dirty="0" err="1" smtClean="0">
                <a:latin typeface="Segoe UI"/>
              </a:rPr>
              <a:t>potwierdzaj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swoj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obecno</a:t>
            </a:r>
            <a:r>
              <a:rPr lang="pl-PL" sz="2100" dirty="0" err="1" smtClean="0">
                <a:latin typeface="Segoe UI"/>
              </a:rPr>
              <a:t>ść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egzaminie</a:t>
            </a:r>
            <a:r>
              <a:rPr lang="en-US" sz="2100" dirty="0">
                <a:latin typeface="Segoe UI"/>
              </a:rPr>
              <a:t>, </a:t>
            </a:r>
            <a:r>
              <a:rPr lang="en-US" sz="2100" u="sng" dirty="0" err="1" smtClean="0">
                <a:latin typeface="Segoe UI"/>
              </a:rPr>
              <a:t>podpisu</a:t>
            </a:r>
            <a:r>
              <a:rPr lang="pl-PL" sz="2100" u="sng" dirty="0" smtClean="0">
                <a:latin typeface="Segoe UI"/>
              </a:rPr>
              <a:t>ją</a:t>
            </a:r>
            <a:r>
              <a:rPr lang="en-US" sz="2100" u="sng" dirty="0" smtClean="0">
                <a:latin typeface="Segoe UI"/>
              </a:rPr>
              <a:t>c </a:t>
            </a:r>
            <a:r>
              <a:rPr lang="en-US" sz="2100" u="sng" dirty="0" err="1" smtClean="0">
                <a:latin typeface="Segoe UI"/>
              </a:rPr>
              <a:t>si</a:t>
            </a:r>
            <a:r>
              <a:rPr lang="pl-PL" sz="2100" u="sng" dirty="0" smtClean="0">
                <a:latin typeface="Segoe UI"/>
              </a:rPr>
              <a:t>ę</a:t>
            </a:r>
            <a:r>
              <a:rPr lang="en-US" sz="2100" u="sng" dirty="0" smtClean="0">
                <a:latin typeface="Segoe UI"/>
              </a:rPr>
              <a:t> </a:t>
            </a:r>
            <a:r>
              <a:rPr lang="en-US" sz="2100" dirty="0">
                <a:latin typeface="Segoe UI"/>
              </a:rPr>
              <a:t>w </a:t>
            </a:r>
            <a:r>
              <a:rPr lang="en-US" sz="2100" dirty="0" err="1">
                <a:latin typeface="Segoe UI"/>
              </a:rPr>
              <a:t>wykazie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err="1" smtClean="0">
                <a:latin typeface="Segoe UI"/>
              </a:rPr>
              <a:t>cych</a:t>
            </a:r>
            <a:r>
              <a:rPr lang="en-US" sz="2100" dirty="0">
                <a:latin typeface="Segoe UI"/>
              </a:rPr>
              <a:t>, </a:t>
            </a:r>
            <a:r>
              <a:rPr lang="en-US" sz="2100" dirty="0" err="1" smtClean="0">
                <a:latin typeface="Segoe UI"/>
              </a:rPr>
              <a:t>korzystaj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 </a:t>
            </a:r>
            <a:r>
              <a:rPr lang="en-US" sz="2100" dirty="0">
                <a:latin typeface="Segoe UI"/>
              </a:rPr>
              <a:t>z </a:t>
            </a:r>
            <a:r>
              <a:rPr lang="en-US" sz="2100" u="sng" dirty="0" smtClean="0">
                <a:latin typeface="Segoe UI"/>
              </a:rPr>
              <a:t>w</a:t>
            </a:r>
            <a:r>
              <a:rPr lang="pl-PL" sz="2100" u="sng" dirty="0" smtClean="0">
                <a:latin typeface="Segoe UI"/>
              </a:rPr>
              <a:t>ł</a:t>
            </a:r>
            <a:r>
              <a:rPr lang="en-US" sz="2100" u="sng" dirty="0" err="1" smtClean="0">
                <a:latin typeface="Segoe UI"/>
              </a:rPr>
              <a:t>asnego</a:t>
            </a:r>
            <a:r>
              <a:rPr lang="en-US" sz="2100" u="sng" dirty="0" smtClean="0">
                <a:latin typeface="Segoe UI"/>
              </a:rPr>
              <a:t> d</a:t>
            </a:r>
            <a:r>
              <a:rPr lang="pl-PL" sz="2100" u="sng" dirty="0" smtClean="0">
                <a:latin typeface="Segoe UI"/>
              </a:rPr>
              <a:t>ł</a:t>
            </a:r>
            <a:r>
              <a:rPr lang="en-US" sz="2100" u="sng" dirty="0" err="1" smtClean="0">
                <a:latin typeface="Segoe UI"/>
              </a:rPr>
              <a:t>ugopisu</a:t>
            </a:r>
            <a:r>
              <a:rPr lang="en-US" sz="2100" u="sng" dirty="0">
                <a:latin typeface="Segoe UI"/>
              </a:rPr>
              <a:t>.</a:t>
            </a:r>
          </a:p>
          <a:p>
            <a:pPr marL="605536" indent="-228600">
              <a:lnSpc>
                <a:spcPts val="2388"/>
              </a:lnSpc>
              <a:spcAft>
                <a:spcPts val="6510"/>
              </a:spcAft>
            </a:pPr>
            <a:r>
              <a:rPr lang="en-US" sz="21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cy mo</a:t>
            </a:r>
            <a:r>
              <a:rPr lang="pl-PL" sz="2100" dirty="0" smtClean="0">
                <a:latin typeface="Segoe UI"/>
              </a:rPr>
              <a:t>ż</a:t>
            </a:r>
            <a:r>
              <a:rPr lang="en-US" sz="2100" dirty="0" smtClean="0">
                <a:latin typeface="Segoe UI"/>
              </a:rPr>
              <a:t>e </a:t>
            </a:r>
            <a:r>
              <a:rPr lang="en-US" sz="2100" dirty="0" err="1" smtClean="0">
                <a:latin typeface="Segoe UI"/>
              </a:rPr>
              <a:t>opu</a:t>
            </a:r>
            <a:r>
              <a:rPr lang="pl-PL" sz="2100" dirty="0" err="1" smtClean="0">
                <a:latin typeface="Segoe UI"/>
              </a:rPr>
              <a:t>ścić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sta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e </a:t>
            </a:r>
            <a:r>
              <a:rPr lang="en-US" sz="2100" dirty="0" err="1" smtClean="0">
                <a:latin typeface="Segoe UI"/>
              </a:rPr>
              <a:t>sal</a:t>
            </a:r>
            <a:r>
              <a:rPr lang="pl-PL" sz="2100" dirty="0" smtClean="0">
                <a:latin typeface="Segoe UI"/>
              </a:rPr>
              <a:t>ę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egzaminacyjn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>
                <a:latin typeface="Segoe UI"/>
              </a:rPr>
              <a:t>(</a:t>
            </a:r>
            <a:r>
              <a:rPr lang="en-US" sz="2100" dirty="0" smtClean="0">
                <a:latin typeface="Segoe UI"/>
              </a:rPr>
              <a:t>je</a:t>
            </a:r>
            <a:r>
              <a:rPr lang="pl-PL" sz="2100" dirty="0" smtClean="0">
                <a:latin typeface="Segoe UI"/>
              </a:rPr>
              <a:t>ż</a:t>
            </a:r>
            <a:r>
              <a:rPr lang="en-US" sz="2100" dirty="0" err="1" smtClean="0">
                <a:latin typeface="Segoe UI"/>
              </a:rPr>
              <a:t>eli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zakonczy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</a:t>
            </a:r>
            <a:r>
              <a:rPr lang="en-US" sz="2100" dirty="0">
                <a:latin typeface="Segoe UI"/>
              </a:rPr>
              <a:t>) </a:t>
            </a:r>
            <a:r>
              <a:rPr lang="en-US" sz="2100" dirty="0" err="1" smtClean="0">
                <a:latin typeface="Segoe UI"/>
              </a:rPr>
              <a:t>najp</a:t>
            </a:r>
            <a:r>
              <a:rPr lang="pl-PL" sz="2100" dirty="0" err="1" smtClean="0">
                <a:latin typeface="Segoe UI"/>
              </a:rPr>
              <a:t>óź</a:t>
            </a:r>
            <a:r>
              <a:rPr lang="en-US" sz="2100" dirty="0" err="1" smtClean="0">
                <a:latin typeface="Segoe UI"/>
              </a:rPr>
              <a:t>niej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u="sng" dirty="0" err="1">
                <a:latin typeface="Segoe UI"/>
              </a:rPr>
              <a:t>na</a:t>
            </a:r>
            <a:r>
              <a:rPr lang="en-US" sz="2100" u="sng" dirty="0">
                <a:latin typeface="Segoe UI"/>
              </a:rPr>
              <a:t> 1 5 </a:t>
            </a:r>
            <a:r>
              <a:rPr lang="en-US" sz="2100" u="sng" dirty="0" err="1">
                <a:latin typeface="Segoe UI"/>
              </a:rPr>
              <a:t>minut</a:t>
            </a:r>
            <a:r>
              <a:rPr lang="en-US" sz="2100" u="sng" dirty="0">
                <a:latin typeface="Segoe UI"/>
              </a:rPr>
              <a:t> </a:t>
            </a:r>
            <a:r>
              <a:rPr lang="en-US" sz="2100" u="sng" dirty="0" err="1">
                <a:latin typeface="Segoe UI"/>
              </a:rPr>
              <a:t>przed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czasem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wyznaczonym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jako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czas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zako</a:t>
            </a:r>
            <a:r>
              <a:rPr lang="pl-PL" sz="2100" dirty="0" smtClean="0">
                <a:latin typeface="Segoe UI"/>
              </a:rPr>
              <a:t>ń</a:t>
            </a:r>
            <a:r>
              <a:rPr lang="en-US" sz="2100" dirty="0" err="1" smtClean="0">
                <a:latin typeface="Segoe UI"/>
              </a:rPr>
              <a:t>czenia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dla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niego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egzaminu</a:t>
            </a:r>
            <a:r>
              <a:rPr lang="en-US" sz="2100" dirty="0">
                <a:latin typeface="Segoe UI"/>
              </a:rPr>
              <a:t> . W </a:t>
            </a:r>
            <a:r>
              <a:rPr lang="en-US" sz="2100" dirty="0" err="1">
                <a:latin typeface="Segoe UI"/>
              </a:rPr>
              <a:t>ciagu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ostatnich</a:t>
            </a:r>
            <a:r>
              <a:rPr lang="en-US" sz="2100" dirty="0">
                <a:latin typeface="Segoe UI"/>
              </a:rPr>
              <a:t> 1 5 </a:t>
            </a:r>
            <a:r>
              <a:rPr lang="en-US" sz="2100" dirty="0" err="1">
                <a:latin typeface="Segoe UI"/>
              </a:rPr>
              <a:t>minut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przed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zakonczeniem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egzaminu</a:t>
            </a:r>
            <a:r>
              <a:rPr lang="en-US" sz="2100" dirty="0">
                <a:latin typeface="Segoe UI"/>
              </a:rPr>
              <a:t> (</a:t>
            </a:r>
            <a:r>
              <a:rPr lang="en-US" sz="2100" dirty="0" err="1">
                <a:latin typeface="Segoe UI"/>
              </a:rPr>
              <a:t>nawet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jezeli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zako</a:t>
            </a:r>
            <a:r>
              <a:rPr lang="pl-PL" sz="2100" dirty="0" smtClean="0">
                <a:latin typeface="Segoe UI"/>
              </a:rPr>
              <a:t>ń</a:t>
            </a:r>
            <a:r>
              <a:rPr lang="en-US" sz="2100" dirty="0" err="1" smtClean="0">
                <a:latin typeface="Segoe UI"/>
              </a:rPr>
              <a:t>czy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</a:t>
            </a:r>
            <a:r>
              <a:rPr lang="en-US" sz="2100" dirty="0">
                <a:latin typeface="Segoe UI"/>
              </a:rPr>
              <a:t>)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cy </a:t>
            </a:r>
            <a:r>
              <a:rPr lang="en-US" sz="2100" dirty="0" err="1">
                <a:latin typeface="Segoe UI"/>
              </a:rPr>
              <a:t>nie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mog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opuszcza</a:t>
            </a:r>
            <a:r>
              <a:rPr lang="pl-PL" sz="2100" dirty="0" smtClean="0">
                <a:latin typeface="Segoe UI"/>
              </a:rPr>
              <a:t>ć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sali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egzaminacyjnej</a:t>
            </a:r>
            <a:r>
              <a:rPr lang="en-US" sz="2100" dirty="0">
                <a:latin typeface="Segoe UI"/>
              </a:rPr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376" y="2493264"/>
            <a:ext cx="1950720" cy="159105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4733544" y="5282184"/>
            <a:ext cx="4355592" cy="7040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spcBef>
                <a:spcPts val="6510"/>
              </a:spcBef>
              <a:spcAft>
                <a:spcPts val="1050"/>
              </a:spcAft>
            </a:pPr>
            <a:r>
              <a:rPr lang="en-US" sz="2600">
                <a:solidFill>
                  <a:srgbClr val="2DA2BF"/>
                </a:solidFill>
                <a:latin typeface="Segoe UI"/>
              </a:rPr>
              <a:t>Powodzenia i do zobaczenia</a:t>
            </a:r>
          </a:p>
          <a:p>
            <a:pPr indent="0" algn="r"/>
            <a:r>
              <a:rPr lang="en-US" sz="1500">
                <a:latin typeface="Lucida Sans Unicode"/>
              </a:rPr>
              <a:t>Dyrekcja ZSE- M w Nowym S^czu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22832" y="932688"/>
            <a:ext cx="8007096" cy="4920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09220" indent="0">
              <a:spcAft>
                <a:spcPts val="2940"/>
              </a:spcAft>
            </a:pPr>
            <a:r>
              <a:rPr lang="en-US" sz="2800" spc="-150" dirty="0" err="1">
                <a:solidFill>
                  <a:srgbClr val="444444"/>
                </a:solidFill>
                <a:latin typeface="Verdana"/>
              </a:rPr>
              <a:t>Zapoznaj</a:t>
            </a:r>
            <a:r>
              <a:rPr lang="en-US" sz="2800" spc="-15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800" spc="-150" dirty="0" err="1" smtClean="0">
                <a:solidFill>
                  <a:srgbClr val="444444"/>
                </a:solidFill>
                <a:latin typeface="Verdana"/>
              </a:rPr>
              <a:t>si</a:t>
            </a:r>
            <a:r>
              <a:rPr lang="pl-PL" sz="2800" spc="-150" dirty="0">
                <a:solidFill>
                  <a:srgbClr val="444444"/>
                </a:solidFill>
                <a:latin typeface="Verdana"/>
              </a:rPr>
              <a:t>ę</a:t>
            </a:r>
            <a:r>
              <a:rPr lang="en-US" sz="2800" spc="-150" dirty="0" smtClean="0">
                <a:solidFill>
                  <a:srgbClr val="444444"/>
                </a:solidFill>
                <a:latin typeface="Verdana"/>
              </a:rPr>
              <a:t>:</a:t>
            </a:r>
            <a:endParaRPr lang="en-US" sz="2800" spc="-150" dirty="0">
              <a:solidFill>
                <a:srgbClr val="444444"/>
              </a:solidFill>
              <a:latin typeface="Verdana"/>
            </a:endParaRPr>
          </a:p>
          <a:p>
            <a:pPr marL="388620" indent="-279400" algn="just">
              <a:spcAft>
                <a:spcPts val="840"/>
              </a:spcAft>
            </a:pPr>
            <a:r>
              <a:rPr lang="en-US" sz="2800" dirty="0" err="1">
                <a:latin typeface="Segoe UI"/>
              </a:rPr>
              <a:t>Harmonogram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egzaminow</a:t>
            </a:r>
            <a:r>
              <a:rPr lang="en-US" sz="2800" dirty="0">
                <a:latin typeface="Segoe UI"/>
              </a:rPr>
              <a:t> w </a:t>
            </a:r>
            <a:r>
              <a:rPr lang="en-US" sz="2800" dirty="0" err="1">
                <a:latin typeface="Segoe UI"/>
              </a:rPr>
              <a:t>sesji</a:t>
            </a:r>
            <a:r>
              <a:rPr lang="en-US" sz="2800" dirty="0">
                <a:latin typeface="Segoe UI"/>
              </a:rPr>
              <a:t> </a:t>
            </a:r>
            <a:r>
              <a:rPr lang="pl-PL" sz="2800" dirty="0" smtClean="0">
                <a:latin typeface="Segoe UI"/>
              </a:rPr>
              <a:t>styczeń </a:t>
            </a:r>
            <a:r>
              <a:rPr lang="en-US" sz="2800" dirty="0" smtClean="0">
                <a:latin typeface="Segoe UI"/>
              </a:rPr>
              <a:t>20</a:t>
            </a:r>
            <a:r>
              <a:rPr lang="pl-PL" sz="2800" dirty="0" smtClean="0">
                <a:latin typeface="Segoe UI"/>
              </a:rPr>
              <a:t>21</a:t>
            </a:r>
            <a:endParaRPr lang="en-US" sz="2800" dirty="0">
              <a:latin typeface="Segoe UI"/>
            </a:endParaRPr>
          </a:p>
          <a:p>
            <a:pPr marL="388620" indent="-279400" algn="just">
              <a:spcAft>
                <a:spcPts val="630"/>
              </a:spcAft>
            </a:pPr>
            <a:r>
              <a:rPr lang="pl-PL" sz="2800" dirty="0" smtClean="0">
                <a:hlinkClick r:id="rId3"/>
              </a:rPr>
              <a:t>Harmonogram egzaminów zawodowych</a:t>
            </a:r>
            <a:r>
              <a:rPr lang="pl-PL" sz="2800" dirty="0" smtClean="0"/>
              <a:t> </a:t>
            </a:r>
          </a:p>
          <a:p>
            <a:pPr marL="388620" indent="-279400" algn="just">
              <a:spcAft>
                <a:spcPts val="630"/>
              </a:spcAft>
            </a:pPr>
            <a:endParaRPr lang="pl-PL" sz="2800" dirty="0" smtClean="0">
              <a:latin typeface="Segoe UI"/>
            </a:endParaRPr>
          </a:p>
          <a:p>
            <a:pPr marL="388620" indent="-279400" algn="just">
              <a:spcAft>
                <a:spcPts val="630"/>
              </a:spcAft>
            </a:pPr>
            <a:endParaRPr lang="pl-PL" sz="2800" dirty="0" smtClean="0">
              <a:latin typeface="Segoe UI"/>
            </a:endParaRPr>
          </a:p>
          <a:p>
            <a:pPr marL="388620" indent="-279400">
              <a:spcAft>
                <a:spcPts val="630"/>
              </a:spcAft>
            </a:pPr>
            <a:r>
              <a:rPr lang="en-US" sz="2800" dirty="0" err="1" smtClean="0">
                <a:latin typeface="Segoe UI"/>
              </a:rPr>
              <a:t>Wytyczne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 smtClean="0">
                <a:latin typeface="Segoe UI"/>
              </a:rPr>
              <a:t>organizowania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 smtClean="0">
                <a:latin typeface="Segoe UI"/>
              </a:rPr>
              <a:t>egzamin</a:t>
            </a:r>
            <a:r>
              <a:rPr lang="pl-PL" sz="2800" dirty="0" smtClean="0">
                <a:latin typeface="Segoe UI"/>
              </a:rPr>
              <a:t>ó</a:t>
            </a:r>
            <a:r>
              <a:rPr lang="en-US" sz="2800" dirty="0" smtClean="0">
                <a:latin typeface="Segoe UI"/>
              </a:rPr>
              <a:t>w</a:t>
            </a:r>
            <a:r>
              <a:rPr lang="pl-PL" sz="2800" dirty="0" smtClean="0">
                <a:latin typeface="Segoe UI"/>
              </a:rPr>
              <a:t> </a:t>
            </a:r>
            <a:r>
              <a:rPr lang="en-US" sz="2800" dirty="0" smtClean="0">
                <a:latin typeface="Segoe UI"/>
              </a:rPr>
              <a:t>w </a:t>
            </a:r>
            <a:r>
              <a:rPr lang="en-US" sz="2800" dirty="0" err="1" smtClean="0">
                <a:latin typeface="Segoe UI"/>
              </a:rPr>
              <a:t>sesji</a:t>
            </a:r>
            <a:r>
              <a:rPr lang="en-US" sz="2800" dirty="0" smtClean="0">
                <a:latin typeface="Segoe UI"/>
              </a:rPr>
              <a:t> </a:t>
            </a:r>
            <a:r>
              <a:rPr lang="pl-PL" sz="2800" dirty="0" smtClean="0">
                <a:latin typeface="Segoe UI"/>
              </a:rPr>
              <a:t>styczeń </a:t>
            </a:r>
            <a:r>
              <a:rPr lang="en-US" sz="2800" dirty="0" smtClean="0">
                <a:latin typeface="Segoe UI"/>
              </a:rPr>
              <a:t>20</a:t>
            </a:r>
            <a:r>
              <a:rPr lang="pl-PL" sz="2800" dirty="0" smtClean="0">
                <a:latin typeface="Segoe UI"/>
              </a:rPr>
              <a:t>21</a:t>
            </a:r>
            <a:endParaRPr lang="en-US" sz="2800" dirty="0">
              <a:latin typeface="Segoe UI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74006" y="4567243"/>
            <a:ext cx="53435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>
                <a:hlinkClick r:id="rId4"/>
              </a:rPr>
              <a:t>Wytyczne dotyczące organizowania i przeprowadzania egzaminu potwierdzającego kwalifikacje w zawodzie (</a:t>
            </a:r>
            <a:r>
              <a:rPr lang="pl-PL" dirty="0" err="1" smtClean="0">
                <a:hlinkClick r:id="rId4"/>
              </a:rPr>
              <a:t>EPKwZ</a:t>
            </a:r>
            <a:r>
              <a:rPr lang="pl-PL" dirty="0" smtClean="0">
                <a:hlinkClick r:id="rId4"/>
              </a:rPr>
              <a:t>) i egzaminu zawodowego (EZ) w sesji zimowej (styczeń – luty) 2021 </a:t>
            </a:r>
            <a:r>
              <a:rPr lang="pl-PL" dirty="0" err="1" smtClean="0">
                <a:hlinkClick r:id="rId4"/>
              </a:rPr>
              <a:t>r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640" y="941832"/>
            <a:ext cx="1786128" cy="405384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29512" y="1853184"/>
            <a:ext cx="7854696" cy="4111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1940" indent="-266700">
              <a:lnSpc>
                <a:spcPts val="2580"/>
              </a:lnSpc>
              <a:spcBef>
                <a:spcPts val="2730"/>
              </a:spcBef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►    </a:t>
            </a:r>
            <a:r>
              <a:rPr lang="en-US" sz="2600" dirty="0" err="1" smtClean="0">
                <a:latin typeface="Segoe UI"/>
              </a:rPr>
              <a:t>Pami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taj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o </a:t>
            </a:r>
            <a:r>
              <a:rPr lang="en-US" sz="2600" dirty="0" err="1">
                <a:latin typeface="Segoe UI"/>
              </a:rPr>
              <a:t>terminie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egzamin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re b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dziesz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zdawa</a:t>
            </a:r>
            <a:r>
              <a:rPr lang="pl-PL" sz="2600" dirty="0" smtClean="0">
                <a:latin typeface="Segoe UI"/>
              </a:rPr>
              <a:t>ł(</a:t>
            </a:r>
            <a:r>
              <a:rPr lang="pl-PL" sz="2600" dirty="0" err="1" smtClean="0">
                <a:latin typeface="Segoe UI"/>
              </a:rPr>
              <a:t>ła</a:t>
            </a:r>
            <a:r>
              <a:rPr lang="pl-PL" sz="2600" dirty="0" smtClean="0">
                <a:latin typeface="Segoe UI"/>
              </a:rPr>
              <a:t>)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tej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sesji</a:t>
            </a:r>
            <a:r>
              <a:rPr lang="en-US" sz="2600" dirty="0">
                <a:latin typeface="Segoe UI"/>
              </a:rPr>
              <a:t> </a:t>
            </a:r>
            <a:r>
              <a:rPr lang="en-US" sz="2600" u="sng" dirty="0">
                <a:latin typeface="Segoe UI"/>
              </a:rPr>
              <a:t>(data, </a:t>
            </a:r>
            <a:r>
              <a:rPr lang="en-US" sz="2600" u="sng" dirty="0" err="1">
                <a:latin typeface="Segoe UI"/>
              </a:rPr>
              <a:t>godzina</a:t>
            </a:r>
            <a:r>
              <a:rPr lang="en-US" sz="2600" u="sng" dirty="0">
                <a:latin typeface="Segoe UI"/>
              </a:rPr>
              <a:t>, </a:t>
            </a:r>
            <a:r>
              <a:rPr lang="en-US" sz="2600" u="sng" dirty="0" err="1">
                <a:latin typeface="Segoe UI"/>
              </a:rPr>
              <a:t>sala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>
                <a:latin typeface="Segoe UI"/>
              </a:rPr>
              <a:t>egzaminacyjna</a:t>
            </a:r>
            <a:r>
              <a:rPr lang="en-US" sz="2600" u="sng" dirty="0">
                <a:latin typeface="Segoe UI"/>
              </a:rPr>
              <a:t>).</a:t>
            </a:r>
          </a:p>
          <a:p>
            <a:pPr marL="281940" indent="-266700">
              <a:lnSpc>
                <a:spcPts val="2592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►    </a:t>
            </a:r>
            <a:r>
              <a:rPr lang="en-US" sz="2600" dirty="0" err="1">
                <a:latin typeface="Segoe UI"/>
              </a:rPr>
              <a:t>Przed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egzaminem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upewnij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si</a:t>
            </a:r>
            <a:r>
              <a:rPr lang="pl-PL" sz="2600" dirty="0">
                <a:latin typeface="Segoe UI"/>
              </a:rPr>
              <a:t>ę</a:t>
            </a:r>
            <a:r>
              <a:rPr lang="en-US" sz="2600" dirty="0" smtClean="0">
                <a:latin typeface="Segoe UI"/>
              </a:rPr>
              <a:t>,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rej</a:t>
            </a:r>
            <a:r>
              <a:rPr lang="en-US" sz="2600" dirty="0" smtClean="0">
                <a:latin typeface="Segoe UI"/>
              </a:rPr>
              <a:t> </a:t>
            </a:r>
            <a:r>
              <a:rPr lang="pl-PL" sz="2600" dirty="0" smtClean="0">
                <a:latin typeface="Segoe UI"/>
              </a:rPr>
              <a:t>sali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zdajesz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</a:t>
            </a:r>
            <a:r>
              <a:rPr lang="en-US" sz="2600" dirty="0">
                <a:latin typeface="Segoe UI"/>
              </a:rPr>
              <a:t> (</a:t>
            </a:r>
            <a:r>
              <a:rPr lang="en-US" sz="2600" dirty="0" err="1">
                <a:latin typeface="Segoe UI"/>
              </a:rPr>
              <a:t>harmonogram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zamieszczony</a:t>
            </a:r>
            <a:r>
              <a:rPr lang="en-US" sz="2600" dirty="0">
                <a:latin typeface="Segoe UI"/>
              </a:rPr>
              <a:t> jest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stronie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szko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y </a:t>
            </a:r>
            <a:r>
              <a:rPr lang="en-US" sz="2600" dirty="0" err="1">
                <a:latin typeface="Segoe UI"/>
              </a:rPr>
              <a:t>oraz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wywieszony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tablicy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holu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g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ownym</a:t>
            </a:r>
            <a:r>
              <a:rPr lang="en-US" sz="2600" dirty="0">
                <a:latin typeface="Segoe UI"/>
              </a:rPr>
              <a:t>).</a:t>
            </a:r>
          </a:p>
          <a:p>
            <a:pPr marL="281940" indent="-266700">
              <a:lnSpc>
                <a:spcPts val="2628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►    </a:t>
            </a:r>
            <a:r>
              <a:rPr lang="en-US" sz="2600" dirty="0" err="1">
                <a:latin typeface="Segoe UI"/>
              </a:rPr>
              <a:t>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zapomnij</a:t>
            </a:r>
            <a:r>
              <a:rPr lang="en-US" sz="2600" dirty="0">
                <a:latin typeface="Segoe UI"/>
              </a:rPr>
              <a:t> o </a:t>
            </a:r>
            <a:r>
              <a:rPr lang="en-US" sz="2600" dirty="0" err="1">
                <a:latin typeface="Segoe UI"/>
              </a:rPr>
              <a:t>dowodzie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osobistym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czarnym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d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ugopisie</a:t>
            </a:r>
            <a:r>
              <a:rPr lang="en-US" sz="2600" dirty="0">
                <a:latin typeface="Segoe UI"/>
              </a:rPr>
              <a:t>.</a:t>
            </a:r>
          </a:p>
          <a:p>
            <a:pPr marL="281940" indent="-266700">
              <a:lnSpc>
                <a:spcPts val="2592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►    </a:t>
            </a:r>
            <a:r>
              <a:rPr lang="en-US" sz="2600" dirty="0" err="1" smtClean="0">
                <a:latin typeface="Segoe UI"/>
              </a:rPr>
              <a:t>Pami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taj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o </a:t>
            </a:r>
            <a:r>
              <a:rPr lang="en-US" sz="2600" dirty="0" err="1" smtClean="0">
                <a:latin typeface="Segoe UI"/>
              </a:rPr>
              <a:t>bezwzgl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dnym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zakazie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wnoszenia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urz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dze</a:t>
            </a:r>
            <a:r>
              <a:rPr lang="pl-PL" sz="2600" dirty="0" smtClean="0">
                <a:latin typeface="Segoe UI"/>
              </a:rPr>
              <a:t>ń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telekomunikacyjnych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pl-PL" sz="2600" dirty="0" smtClean="0">
                <a:latin typeface="Segoe UI"/>
              </a:rPr>
              <a:t>salę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, </a:t>
            </a:r>
            <a:r>
              <a:rPr lang="en-US" sz="2600" dirty="0" err="1" smtClean="0">
                <a:latin typeface="Segoe UI"/>
              </a:rPr>
              <a:t>kt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rej</a:t>
            </a:r>
            <a:r>
              <a:rPr lang="en-US" sz="2600" dirty="0" smtClean="0">
                <a:latin typeface="Segoe UI"/>
              </a:rPr>
              <a:t> b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dziesz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zdawa</a:t>
            </a:r>
            <a:r>
              <a:rPr lang="pl-PL" sz="2600" dirty="0" smtClean="0">
                <a:latin typeface="Segoe UI"/>
              </a:rPr>
              <a:t>ł(</a:t>
            </a:r>
            <a:r>
              <a:rPr lang="pl-PL" sz="2600" dirty="0" err="1" smtClean="0">
                <a:latin typeface="Segoe UI"/>
              </a:rPr>
              <a:t>ła</a:t>
            </a:r>
            <a:r>
              <a:rPr lang="pl-PL" sz="2600" dirty="0" smtClean="0">
                <a:latin typeface="Segoe UI"/>
              </a:rPr>
              <a:t>)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</a:t>
            </a:r>
            <a:r>
              <a:rPr lang="en-US" sz="2600" dirty="0">
                <a:latin typeface="Segoe UI"/>
              </a:rPr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552" y="853440"/>
            <a:ext cx="4011168" cy="5236464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511296" y="1024128"/>
            <a:ext cx="3450336" cy="152400"/>
          </a:xfrm>
          <a:prstGeom prst="rect">
            <a:avLst/>
          </a:prstGeom>
          <a:solidFill>
            <a:srgbClr val="5EA4A9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950" b="1">
                <a:solidFill>
                  <a:srgbClr val="FFFFFF"/>
                </a:solidFill>
                <a:latin typeface="Verdana"/>
              </a:rPr>
              <a:t>O CZYM NALEZY PAMI^TAC PODCZAS EGZAMINU</a:t>
            </a:r>
          </a:p>
        </p:txBody>
      </p:sp>
      <p:sp>
        <p:nvSpPr>
          <p:cNvPr id="4" name="Prostokąt 3"/>
          <p:cNvSpPr/>
          <p:nvPr/>
        </p:nvSpPr>
        <p:spPr>
          <a:xfrm>
            <a:off x="4282440" y="6205728"/>
            <a:ext cx="624840" cy="2011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504"/>
              </a:lnSpc>
            </a:pPr>
            <a:r>
              <a:rPr lang="en-US" sz="500" b="1">
                <a:latin typeface="Segoe UI"/>
              </a:rPr>
              <a:t>CENTRALNA KOMISJA EGZAMIN ACYJNA</a:t>
            </a:r>
          </a:p>
        </p:txBody>
      </p:sp>
      <p:sp>
        <p:nvSpPr>
          <p:cNvPr id="5" name="Prostokąt 4"/>
          <p:cNvSpPr/>
          <p:nvPr/>
        </p:nvSpPr>
        <p:spPr>
          <a:xfrm>
            <a:off x="5187696" y="6211824"/>
            <a:ext cx="487680" cy="182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444"/>
              </a:lnSpc>
            </a:pPr>
            <a:r>
              <a:rPr lang="en-US" sz="400">
                <a:latin typeface="Georgia"/>
              </a:rPr>
              <a:t>MINISTERSTWO</a:t>
            </a:r>
          </a:p>
          <a:p>
            <a:pPr indent="0">
              <a:lnSpc>
                <a:spcPts val="444"/>
              </a:lnSpc>
            </a:pPr>
            <a:r>
              <a:rPr lang="en-US" sz="400">
                <a:latin typeface="Georgia"/>
              </a:rPr>
              <a:t>EDUKACJI</a:t>
            </a:r>
          </a:p>
          <a:p>
            <a:pPr indent="0">
              <a:lnSpc>
                <a:spcPts val="444"/>
              </a:lnSpc>
            </a:pPr>
            <a:r>
              <a:rPr lang="en-US" sz="400">
                <a:latin typeface="Georgia"/>
              </a:rPr>
              <a:t>NARODOWEJ</a:t>
            </a:r>
          </a:p>
        </p:txBody>
      </p:sp>
      <p:sp>
        <p:nvSpPr>
          <p:cNvPr id="6" name="Prostokąt 5"/>
          <p:cNvSpPr/>
          <p:nvPr/>
        </p:nvSpPr>
        <p:spPr>
          <a:xfrm>
            <a:off x="5711952" y="6144768"/>
            <a:ext cx="286512" cy="2804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3000" b="1">
                <a:solidFill>
                  <a:srgbClr val="7E5067"/>
                </a:solidFill>
                <a:latin typeface="Verdana"/>
              </a:rPr>
              <a:t>o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16736" y="591311"/>
            <a:ext cx="7918704" cy="9755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Zdaj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ą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cy </a:t>
            </a:r>
            <a:r>
              <a:rPr lang="en-US" sz="2400" i="1" spc="-100" dirty="0" err="1">
                <a:solidFill>
                  <a:srgbClr val="444444"/>
                </a:solidFill>
                <a:latin typeface="Verdana"/>
              </a:rPr>
              <a:t>oraz</a:t>
            </a:r>
            <a:r>
              <a:rPr lang="en-US" sz="24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 err="1">
                <a:solidFill>
                  <a:srgbClr val="444444"/>
                </a:solidFill>
                <a:latin typeface="Verdana"/>
              </a:rPr>
              <a:t>inne</a:t>
            </a:r>
            <a:r>
              <a:rPr lang="en-US" sz="24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 err="1">
                <a:solidFill>
                  <a:srgbClr val="444444"/>
                </a:solidFill>
                <a:latin typeface="Verdana"/>
              </a:rPr>
              <a:t>osoby</a:t>
            </a:r>
            <a:r>
              <a:rPr lang="en-US" sz="24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dirty="0" smtClean="0">
                <a:solidFill>
                  <a:srgbClr val="444444"/>
                </a:solidFill>
                <a:latin typeface="Verdana"/>
              </a:rPr>
              <a:t>b</a:t>
            </a:r>
            <a:r>
              <a:rPr lang="pl-PL" sz="2400" i="1" dirty="0" err="1" smtClean="0">
                <a:solidFill>
                  <a:srgbClr val="444444"/>
                </a:solidFill>
                <a:latin typeface="Verdana"/>
              </a:rPr>
              <a:t>iorące</a:t>
            </a:r>
            <a:r>
              <a:rPr lang="pl-PL" sz="2400" i="1" dirty="0" smtClean="0">
                <a:solidFill>
                  <a:srgbClr val="444444"/>
                </a:solidFill>
                <a:latin typeface="Verdana"/>
              </a:rPr>
              <a:t> udział </a:t>
            </a:r>
            <a:r>
              <a:rPr lang="en-US" sz="2400" i="1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>
                <a:solidFill>
                  <a:srgbClr val="444444"/>
                </a:solidFill>
                <a:latin typeface="Verdana"/>
              </a:rPr>
              <a:t>w</a:t>
            </a:r>
          </a:p>
          <a:p>
            <a:pPr marL="1003300" indent="0" algn="just"/>
            <a:r>
              <a:rPr lang="en-US" sz="600" i="1" spc="3700" dirty="0" smtClean="0">
                <a:solidFill>
                  <a:srgbClr val="444444"/>
                </a:solidFill>
                <a:latin typeface="Courier New"/>
              </a:rPr>
              <a:t>         </a:t>
            </a:r>
            <a:endParaRPr lang="en-US" sz="600" i="1" spc="3700" dirty="0">
              <a:solidFill>
                <a:srgbClr val="444444"/>
              </a:solidFill>
              <a:latin typeface="Courier New"/>
            </a:endParaRPr>
          </a:p>
          <a:p>
            <a:pPr indent="0"/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orga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zowamu</a:t>
            </a:r>
            <a:r>
              <a:rPr lang="en-US" sz="1600" dirty="0" smtClean="0">
                <a:solidFill>
                  <a:srgbClr val="444444"/>
                </a:solidFill>
                <a:latin typeface="Impact"/>
              </a:rPr>
              <a:t> </a:t>
            </a:r>
            <a:r>
              <a:rPr lang="pl-PL" sz="1600" dirty="0" smtClean="0">
                <a:solidFill>
                  <a:srgbClr val="444444"/>
                </a:solidFill>
                <a:latin typeface="Impact"/>
              </a:rPr>
              <a:t> </a:t>
            </a:r>
            <a:r>
              <a:rPr lang="pl-PL" sz="1600" i="1" dirty="0" smtClean="0">
                <a:solidFill>
                  <a:srgbClr val="444444"/>
                </a:solidFill>
                <a:latin typeface="Impact"/>
              </a:rPr>
              <a:t>i</a:t>
            </a:r>
            <a:r>
              <a:rPr lang="en-US" sz="1600" i="1" dirty="0" smtClean="0">
                <a:solidFill>
                  <a:srgbClr val="444444"/>
                </a:solidFill>
                <a:latin typeface="Impact"/>
              </a:rPr>
              <a:t> </a:t>
            </a:r>
            <a:r>
              <a:rPr lang="pl-PL" sz="1600" i="1" dirty="0" smtClean="0">
                <a:solidFill>
                  <a:srgbClr val="444444"/>
                </a:solidFill>
                <a:latin typeface="Impact"/>
              </a:rPr>
              <a:t>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przeprowadza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u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egzamm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ó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w</a:t>
            </a:r>
            <a:endParaRPr lang="en-US" sz="2400" i="1" spc="-100" dirty="0">
              <a:solidFill>
                <a:srgbClr val="444444"/>
              </a:solidFill>
              <a:latin typeface="Verdana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316736" y="1898904"/>
            <a:ext cx="7918704" cy="4053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48716" indent="-228600">
              <a:lnSpc>
                <a:spcPts val="2880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 smtClean="0">
                <a:latin typeface="Segoe UI"/>
              </a:rPr>
              <a:t>Na </a:t>
            </a:r>
            <a:r>
              <a:rPr lang="en-US" sz="2600" dirty="0" err="1">
                <a:latin typeface="Segoe UI"/>
              </a:rPr>
              <a:t>egzamin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mo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e </a:t>
            </a:r>
            <a:r>
              <a:rPr lang="en-US" sz="2600" dirty="0" err="1" smtClean="0">
                <a:latin typeface="Segoe UI"/>
              </a:rPr>
              <a:t>przyj</a:t>
            </a:r>
            <a:r>
              <a:rPr lang="pl-PL" sz="2600" dirty="0" err="1" smtClean="0">
                <a:latin typeface="Segoe UI"/>
              </a:rPr>
              <a:t>ść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wy</a:t>
            </a:r>
            <a:r>
              <a:rPr lang="pl-PL" sz="2600" dirty="0" err="1" smtClean="0">
                <a:latin typeface="Segoe UI"/>
              </a:rPr>
              <a:t>łą</a:t>
            </a:r>
            <a:r>
              <a:rPr lang="en-US" sz="2600" dirty="0" err="1" smtClean="0">
                <a:latin typeface="Segoe UI"/>
              </a:rPr>
              <a:t>cznie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osoba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zdrowa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bez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objaw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chorobowych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.</a:t>
            </a:r>
            <a:endParaRPr lang="en-US" sz="2600" dirty="0">
              <a:latin typeface="Segoe UI"/>
            </a:endParaRPr>
          </a:p>
          <a:p>
            <a:pPr marL="648716" indent="-228600">
              <a:lnSpc>
                <a:spcPts val="2868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pl-PL" sz="2600" dirty="0" smtClean="0">
                <a:latin typeface="Segoe UI"/>
              </a:rPr>
              <a:t>nie</a:t>
            </a:r>
            <a:r>
              <a:rPr lang="en-US" sz="2600" dirty="0" smtClean="0">
                <a:latin typeface="Segoe UI"/>
              </a:rPr>
              <a:t> mo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e </a:t>
            </a:r>
            <a:r>
              <a:rPr lang="en-US" sz="2600" dirty="0" err="1" smtClean="0">
                <a:latin typeface="Segoe UI"/>
              </a:rPr>
              <a:t>przyj</a:t>
            </a:r>
            <a:r>
              <a:rPr lang="pl-PL" sz="2600" dirty="0" err="1" smtClean="0">
                <a:latin typeface="Segoe UI"/>
              </a:rPr>
              <a:t>ść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jezeli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przebywa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domu</a:t>
            </a:r>
            <a:r>
              <a:rPr lang="en-US" sz="2600" dirty="0">
                <a:latin typeface="Segoe UI"/>
              </a:rPr>
              <a:t> z </a:t>
            </a:r>
            <a:r>
              <a:rPr lang="en-US" sz="2600" dirty="0" err="1" smtClean="0">
                <a:latin typeface="Segoe UI"/>
              </a:rPr>
              <a:t>osob</a:t>
            </a:r>
            <a:r>
              <a:rPr lang="pl-PL" sz="2600" dirty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kwarantannie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lub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izolacji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warunkach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domowych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albo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sam</a:t>
            </a:r>
            <a:r>
              <a:rPr lang="en-US" sz="2600" dirty="0">
                <a:latin typeface="Segoe UI"/>
              </a:rPr>
              <a:t> jest </a:t>
            </a:r>
            <a:r>
              <a:rPr lang="en-US" sz="2600" dirty="0" err="1" smtClean="0">
                <a:latin typeface="Segoe UI"/>
              </a:rPr>
              <a:t>obj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ty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kwarantann</a:t>
            </a:r>
            <a:r>
              <a:rPr lang="pl-PL" sz="2600" dirty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lub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izolacj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warunkach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domowych</a:t>
            </a:r>
            <a:r>
              <a:rPr lang="en-US" sz="2600" dirty="0">
                <a:latin typeface="Segoe UI"/>
              </a:rPr>
              <a:t>.</a:t>
            </a:r>
          </a:p>
          <a:p>
            <a:pPr marL="648716" indent="-228600">
              <a:lnSpc>
                <a:spcPts val="2868"/>
              </a:lnSpc>
              <a:spcAft>
                <a:spcPts val="126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 err="1">
                <a:latin typeface="Segoe UI"/>
              </a:rPr>
              <a:t>Rodzic</a:t>
            </a:r>
            <a:r>
              <a:rPr lang="en-US" sz="2600" dirty="0">
                <a:latin typeface="Segoe UI"/>
              </a:rPr>
              <a:t>/</a:t>
            </a:r>
            <a:r>
              <a:rPr lang="en-US" sz="2600" dirty="0" err="1">
                <a:latin typeface="Segoe UI"/>
              </a:rPr>
              <a:t>Prawny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opiekun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mo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smtClean="0">
                <a:latin typeface="Segoe UI"/>
              </a:rPr>
              <a:t>e </a:t>
            </a:r>
            <a:r>
              <a:rPr lang="en-US" sz="2600" dirty="0" err="1" smtClean="0">
                <a:latin typeface="Segoe UI"/>
              </a:rPr>
              <a:t>wej</a:t>
            </a:r>
            <a:r>
              <a:rPr lang="pl-PL" sz="2600" dirty="0" err="1" smtClean="0">
                <a:latin typeface="Segoe UI"/>
              </a:rPr>
              <a:t>ść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teren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szko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y</a:t>
            </a:r>
            <a:r>
              <a:rPr lang="en-US" sz="2600" dirty="0">
                <a:latin typeface="Segoe UI"/>
              </a:rPr>
              <a:t>, z </a:t>
            </a:r>
            <a:r>
              <a:rPr lang="en-US" sz="2600" dirty="0" err="1" smtClean="0">
                <a:latin typeface="Segoe UI"/>
              </a:rPr>
              <a:t>wyj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tkiem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sytuacji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kiedy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 err="1">
                <a:latin typeface="Segoe UI"/>
              </a:rPr>
              <a:t>wymaga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pomocy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np</a:t>
            </a:r>
            <a:r>
              <a:rPr lang="en-US" sz="2600" dirty="0">
                <a:latin typeface="Segoe UI"/>
              </a:rPr>
              <a:t>. w </a:t>
            </a:r>
            <a:r>
              <a:rPr lang="en-US" sz="2600" dirty="0" err="1">
                <a:latin typeface="Segoe UI"/>
              </a:rPr>
              <a:t>poruszaniu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si</a:t>
            </a:r>
            <a:r>
              <a:rPr lang="pl-PL" sz="2600" dirty="0">
                <a:latin typeface="Segoe UI"/>
              </a:rPr>
              <a:t>ę</a:t>
            </a:r>
            <a:r>
              <a:rPr lang="en-US" sz="2600" dirty="0" smtClean="0">
                <a:latin typeface="Segoe UI"/>
              </a:rPr>
              <a:t>.</a:t>
            </a:r>
            <a:endParaRPr lang="en-US" sz="2600" dirty="0">
              <a:latin typeface="Segoe UI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455920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45378" y="495277"/>
            <a:ext cx="7193280" cy="8572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630"/>
              </a:spcAft>
            </a:pP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Zdaj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ą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cy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oraz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inne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osoby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dirty="0" smtClean="0">
                <a:solidFill>
                  <a:srgbClr val="444444"/>
                </a:solidFill>
                <a:latin typeface="Verdana"/>
              </a:rPr>
              <a:t>b</a:t>
            </a:r>
            <a:r>
              <a:rPr lang="pl-PL" sz="2400" i="1" dirty="0" err="1" smtClean="0">
                <a:solidFill>
                  <a:srgbClr val="444444"/>
                </a:solidFill>
                <a:latin typeface="Verdana"/>
              </a:rPr>
              <a:t>iorące</a:t>
            </a:r>
            <a:r>
              <a:rPr lang="pl-PL" sz="2400" i="1" dirty="0" smtClean="0">
                <a:solidFill>
                  <a:srgbClr val="444444"/>
                </a:solidFill>
                <a:latin typeface="Verdana"/>
              </a:rPr>
              <a:t> udział </a:t>
            </a:r>
            <a:r>
              <a:rPr lang="en-US" sz="2400" i="1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w</a:t>
            </a:r>
          </a:p>
          <a:p>
            <a:pPr marL="1003300" indent="0" algn="just"/>
            <a:r>
              <a:rPr lang="en-US" sz="600" i="1" spc="3700" dirty="0" smtClean="0">
                <a:solidFill>
                  <a:srgbClr val="444444"/>
                </a:solidFill>
                <a:latin typeface="Courier New"/>
              </a:rPr>
              <a:t>         </a:t>
            </a:r>
          </a:p>
          <a:p>
            <a:pPr indent="0"/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orga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zowamu</a:t>
            </a:r>
            <a:r>
              <a:rPr lang="en-US" sz="1600" dirty="0" smtClean="0">
                <a:solidFill>
                  <a:srgbClr val="444444"/>
                </a:solidFill>
                <a:latin typeface="Impact"/>
              </a:rPr>
              <a:t> /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przeprowadza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u </a:t>
            </a:r>
            <a:r>
              <a:rPr lang="en-US" sz="2400" i="1" spc="-100" dirty="0" err="1" smtClean="0">
                <a:solidFill>
                  <a:srgbClr val="444444"/>
                </a:solidFill>
                <a:latin typeface="Verdana"/>
              </a:rPr>
              <a:t>egzamm</a:t>
            </a:r>
            <a:r>
              <a:rPr lang="pl-PL" sz="2400" i="1" spc="-100" dirty="0" smtClean="0">
                <a:solidFill>
                  <a:srgbClr val="444444"/>
                </a:solidFill>
                <a:latin typeface="Verdana"/>
              </a:rPr>
              <a:t>ó</a:t>
            </a:r>
            <a:r>
              <a:rPr lang="en-US" sz="2400" i="1" spc="-100" dirty="0" smtClean="0">
                <a:solidFill>
                  <a:srgbClr val="444444"/>
                </a:solidFill>
                <a:latin typeface="Verdana"/>
              </a:rPr>
              <a:t>w</a:t>
            </a:r>
            <a:endParaRPr lang="en-US" sz="2400" i="1" spc="-100" dirty="0">
              <a:solidFill>
                <a:srgbClr val="444444"/>
              </a:solidFill>
              <a:latin typeface="Verdana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12976" y="1880616"/>
            <a:ext cx="7495032" cy="4148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2476" indent="-228600">
              <a:lnSpc>
                <a:spcPts val="2868"/>
              </a:lnSpc>
              <a:spcAft>
                <a:spcPts val="231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 err="1">
                <a:latin typeface="Segoe UI"/>
              </a:rPr>
              <a:t>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powinni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wnosi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teren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szko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y </a:t>
            </a:r>
            <a:r>
              <a:rPr lang="en-US" sz="2600" dirty="0" err="1" smtClean="0">
                <a:latin typeface="Segoe UI"/>
              </a:rPr>
              <a:t>zb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dnych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rzeczy</a:t>
            </a:r>
            <a:r>
              <a:rPr lang="en-US" sz="2600" dirty="0">
                <a:latin typeface="Segoe UI"/>
              </a:rPr>
              <a:t>, w </a:t>
            </a:r>
            <a:r>
              <a:rPr lang="en-US" sz="2600" dirty="0" err="1">
                <a:latin typeface="Segoe UI"/>
              </a:rPr>
              <a:t>tym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ksi</a:t>
            </a:r>
            <a:r>
              <a:rPr lang="pl-PL" sz="2600" dirty="0" err="1" smtClean="0">
                <a:latin typeface="Segoe UI"/>
              </a:rPr>
              <a:t>ąż</a:t>
            </a:r>
            <a:r>
              <a:rPr lang="en-US" sz="2600" dirty="0" err="1" smtClean="0">
                <a:latin typeface="Segoe UI"/>
              </a:rPr>
              <a:t>ek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 smtClean="0">
                <a:latin typeface="Segoe UI"/>
              </a:rPr>
              <a:t>telefon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</a:t>
            </a:r>
            <a:r>
              <a:rPr lang="en-US" sz="2600" dirty="0" err="1" smtClean="0">
                <a:latin typeface="Segoe UI"/>
              </a:rPr>
              <a:t>kom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err="1" smtClean="0">
                <a:latin typeface="Segoe UI"/>
              </a:rPr>
              <a:t>rkowych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maskotek</a:t>
            </a:r>
            <a:r>
              <a:rPr lang="en-US" sz="2600" dirty="0">
                <a:latin typeface="Segoe UI"/>
              </a:rPr>
              <a:t>.</a:t>
            </a:r>
          </a:p>
          <a:p>
            <a:pPr marL="252476" indent="-228600">
              <a:lnSpc>
                <a:spcPts val="2868"/>
              </a:lnSpc>
              <a:spcAft>
                <a:spcPts val="231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>
                <a:latin typeface="Segoe UI"/>
              </a:rPr>
              <a:t>Na </a:t>
            </a:r>
            <a:r>
              <a:rPr lang="en-US" sz="2600" dirty="0" err="1">
                <a:latin typeface="Segoe UI"/>
              </a:rPr>
              <a:t>egzaminie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smtClean="0">
                <a:latin typeface="Segoe UI"/>
              </a:rPr>
              <a:t>ka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err="1" smtClean="0">
                <a:latin typeface="Segoe UI"/>
              </a:rPr>
              <a:t>dy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 err="1">
                <a:latin typeface="Segoe UI"/>
              </a:rPr>
              <a:t>korzysta</a:t>
            </a:r>
            <a:r>
              <a:rPr lang="en-US" sz="2600" dirty="0">
                <a:latin typeface="Segoe UI"/>
              </a:rPr>
              <a:t> z </a:t>
            </a:r>
            <a:r>
              <a:rPr lang="en-US" sz="2600" dirty="0" smtClean="0">
                <a:latin typeface="Segoe UI"/>
              </a:rPr>
              <a:t>w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asnych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przybor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pi</a:t>
            </a:r>
            <a:r>
              <a:rPr lang="pl-PL" sz="2600" dirty="0" smtClean="0">
                <a:latin typeface="Segoe UI"/>
              </a:rPr>
              <a:t>ś</a:t>
            </a:r>
            <a:r>
              <a:rPr lang="en-US" sz="2600" dirty="0" err="1" smtClean="0">
                <a:latin typeface="Segoe UI"/>
              </a:rPr>
              <a:t>mienniczych</a:t>
            </a:r>
            <a:r>
              <a:rPr lang="en-US" sz="2600" dirty="0">
                <a:latin typeface="Segoe UI"/>
              </a:rPr>
              <a:t>.</a:t>
            </a:r>
          </a:p>
          <a:p>
            <a:pPr marL="252476" indent="-228600">
              <a:lnSpc>
                <a:spcPts val="2892"/>
              </a:lnSpc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600" dirty="0" err="1" smtClean="0">
                <a:latin typeface="Segoe UI"/>
              </a:rPr>
              <a:t>Szko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a </a:t>
            </a:r>
            <a:r>
              <a:rPr lang="en-US" sz="2600" dirty="0" err="1">
                <a:latin typeface="Segoe UI"/>
              </a:rPr>
              <a:t>zapewnia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kalkulatory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dla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cych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cz</a:t>
            </a:r>
            <a:r>
              <a:rPr lang="pl-PL" sz="2600" dirty="0" err="1" smtClean="0">
                <a:latin typeface="Segoe UI"/>
              </a:rPr>
              <a:t>ęść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pisemn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- </a:t>
            </a:r>
            <a:r>
              <a:rPr lang="en-US" sz="2600" dirty="0" err="1">
                <a:latin typeface="Segoe UI"/>
              </a:rPr>
              <a:t>po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uprzedniej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dezynfekcji</a:t>
            </a:r>
            <a:r>
              <a:rPr lang="en-US" sz="2600" dirty="0">
                <a:latin typeface="Segoe UI"/>
              </a:rPr>
              <a:t>.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u="sng" dirty="0" err="1">
                <a:latin typeface="Segoe UI"/>
              </a:rPr>
              <a:t>nie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 smtClean="0">
                <a:latin typeface="Segoe UI"/>
              </a:rPr>
              <a:t>mog</a:t>
            </a:r>
            <a:r>
              <a:rPr lang="pl-PL" sz="2600" u="sng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po</a:t>
            </a:r>
            <a:r>
              <a:rPr lang="pl-PL" sz="2600" dirty="0" smtClean="0">
                <a:latin typeface="Segoe UI"/>
              </a:rPr>
              <a:t>ż</a:t>
            </a:r>
            <a:r>
              <a:rPr lang="en-US" sz="2600" dirty="0" err="1" smtClean="0">
                <a:latin typeface="Segoe UI"/>
              </a:rPr>
              <a:t>ycza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przybor</a:t>
            </a:r>
            <a:r>
              <a:rPr lang="pl-PL" sz="2600" dirty="0" smtClean="0">
                <a:latin typeface="Segoe UI"/>
              </a:rPr>
              <a:t>ó</a:t>
            </a:r>
            <a:r>
              <a:rPr lang="en-US" sz="2600" dirty="0" smtClean="0">
                <a:latin typeface="Segoe UI"/>
              </a:rPr>
              <a:t>w </a:t>
            </a:r>
            <a:r>
              <a:rPr lang="en-US" sz="2600" dirty="0" err="1">
                <a:latin typeface="Segoe UI"/>
              </a:rPr>
              <a:t>od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innych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cych</a:t>
            </a:r>
            <a:r>
              <a:rPr lang="en-US" sz="2600" dirty="0">
                <a:latin typeface="Segoe UI"/>
              </a:rPr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6129528"/>
            <a:ext cx="5398008" cy="110337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316736" y="536447"/>
            <a:ext cx="7193280" cy="1316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420"/>
              </a:spcAft>
            </a:pP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Zdaj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ą</a:t>
            </a:r>
            <a:r>
              <a:rPr lang="en-US" sz="2800" i="1" spc="-100" dirty="0" smtClean="0">
                <a:solidFill>
                  <a:srgbClr val="444444"/>
                </a:solidFill>
                <a:latin typeface="Verdana"/>
              </a:rPr>
              <a:t>cy </a:t>
            </a:r>
            <a:r>
              <a:rPr lang="en-US" sz="2800" i="1" spc="-100" dirty="0" err="1">
                <a:solidFill>
                  <a:srgbClr val="444444"/>
                </a:solidFill>
                <a:latin typeface="Verdana"/>
              </a:rPr>
              <a:t>oraz</a:t>
            </a:r>
            <a:r>
              <a:rPr lang="en-US" sz="28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800" i="1" spc="-100" dirty="0" err="1">
                <a:solidFill>
                  <a:srgbClr val="444444"/>
                </a:solidFill>
                <a:latin typeface="Verdana"/>
              </a:rPr>
              <a:t>inne</a:t>
            </a:r>
            <a:r>
              <a:rPr lang="en-US" sz="28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800" i="1" spc="-100" dirty="0" err="1">
                <a:solidFill>
                  <a:srgbClr val="444444"/>
                </a:solidFill>
                <a:latin typeface="Verdana"/>
              </a:rPr>
              <a:t>osoby</a:t>
            </a:r>
            <a:r>
              <a:rPr lang="en-US" sz="2800" i="1" spc="-100" dirty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biorqce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 udział</a:t>
            </a:r>
            <a:r>
              <a:rPr lang="en-US" sz="2800" i="1" spc="-100" dirty="0" smtClean="0">
                <a:solidFill>
                  <a:srgbClr val="444444"/>
                </a:solidFill>
                <a:latin typeface="Verdana"/>
              </a:rPr>
              <a:t> w</a:t>
            </a:r>
            <a:endParaRPr lang="en-US" sz="2800" i="1" spc="-100" dirty="0">
              <a:solidFill>
                <a:srgbClr val="444444"/>
              </a:solidFill>
              <a:latin typeface="Verdana"/>
            </a:endParaRPr>
          </a:p>
          <a:p>
            <a:pPr indent="0" algn="ctr"/>
            <a:r>
              <a:rPr lang="pl-PL" sz="2800" i="1" spc="-100" dirty="0" err="1" smtClean="0">
                <a:solidFill>
                  <a:srgbClr val="444444"/>
                </a:solidFill>
                <a:latin typeface="Verdana"/>
              </a:rPr>
              <a:t>o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rga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zowan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i</a:t>
            </a:r>
            <a:r>
              <a:rPr lang="en-US" sz="2800" i="1" spc="-100" dirty="0" smtClean="0">
                <a:solidFill>
                  <a:srgbClr val="444444"/>
                </a:solidFill>
                <a:latin typeface="Verdana"/>
              </a:rPr>
              <a:t>u</a:t>
            </a:r>
            <a:r>
              <a:rPr lang="pl-PL" sz="2800" i="1" spc="-100" dirty="0" smtClean="0">
                <a:solidFill>
                  <a:srgbClr val="444444"/>
                </a:solidFill>
                <a:latin typeface="Impact"/>
              </a:rPr>
              <a:t> 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i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 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przeprowadza</a:t>
            </a:r>
            <a:r>
              <a:rPr lang="pl-PL" sz="2800" i="1" spc="-100" dirty="0" smtClean="0">
                <a:solidFill>
                  <a:srgbClr val="444444"/>
                </a:solidFill>
                <a:latin typeface="Verdana"/>
              </a:rPr>
              <a:t>ni</a:t>
            </a:r>
            <a:r>
              <a:rPr lang="en-US" sz="2800" i="1" spc="-100" dirty="0" smtClean="0">
                <a:solidFill>
                  <a:srgbClr val="444444"/>
                </a:solidFill>
                <a:latin typeface="Verdana"/>
              </a:rPr>
              <a:t>u </a:t>
            </a:r>
            <a:r>
              <a:rPr lang="en-US" sz="2800" i="1" spc="-100" dirty="0" err="1" smtClean="0">
                <a:solidFill>
                  <a:srgbClr val="444444"/>
                </a:solidFill>
                <a:latin typeface="Verdana"/>
              </a:rPr>
              <a:t>egzam</a:t>
            </a:r>
            <a:r>
              <a:rPr lang="pl-PL" sz="2800" i="1" spc="-100" dirty="0" err="1" smtClean="0">
                <a:solidFill>
                  <a:srgbClr val="444444"/>
                </a:solidFill>
                <a:latin typeface="Verdana"/>
              </a:rPr>
              <a:t>inó</a:t>
            </a:r>
            <a:r>
              <a:rPr lang="en-US" sz="2800" i="1" spc="-100" dirty="0" smtClean="0">
                <a:solidFill>
                  <a:srgbClr val="444444"/>
                </a:solidFill>
                <a:latin typeface="Verdana"/>
              </a:rPr>
              <a:t>w</a:t>
            </a:r>
            <a:endParaRPr lang="en-US" sz="2800" i="1" spc="-100" dirty="0">
              <a:solidFill>
                <a:srgbClr val="444444"/>
              </a:solidFill>
              <a:latin typeface="Verdana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09928" y="2352665"/>
            <a:ext cx="7577328" cy="35004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6540" indent="-241300">
              <a:lnSpc>
                <a:spcPts val="2424"/>
              </a:lnSpc>
              <a:spcAft>
                <a:spcPts val="1890"/>
              </a:spcAft>
            </a:pPr>
            <a:r>
              <a:rPr lang="en-US" sz="21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800" dirty="0" err="1" smtClean="0">
                <a:latin typeface="Segoe UI"/>
              </a:rPr>
              <a:t>Szko</a:t>
            </a:r>
            <a:r>
              <a:rPr lang="pl-PL" sz="2800" dirty="0" smtClean="0">
                <a:latin typeface="Segoe UI"/>
              </a:rPr>
              <a:t>ł</a:t>
            </a:r>
            <a:r>
              <a:rPr lang="en-US" sz="2800" dirty="0" smtClean="0">
                <a:latin typeface="Segoe UI"/>
              </a:rPr>
              <a:t>a </a:t>
            </a:r>
            <a:r>
              <a:rPr lang="en-US" sz="2800" u="sng" dirty="0" err="1">
                <a:latin typeface="Segoe UI"/>
              </a:rPr>
              <a:t>nie</a:t>
            </a:r>
            <a:r>
              <a:rPr lang="en-US" sz="2800" u="sng" dirty="0">
                <a:latin typeface="Segoe UI"/>
              </a:rPr>
              <a:t> </a:t>
            </a:r>
            <a:r>
              <a:rPr lang="en-US" sz="2800" u="sng" dirty="0" err="1">
                <a:latin typeface="Segoe UI"/>
              </a:rPr>
              <a:t>zapewnia</a:t>
            </a:r>
            <a:r>
              <a:rPr lang="en-US" sz="2800" u="sng" dirty="0">
                <a:latin typeface="Segoe UI"/>
              </a:rPr>
              <a:t> </a:t>
            </a:r>
            <a:r>
              <a:rPr lang="en-US" sz="2800" u="sng" dirty="0" err="1">
                <a:latin typeface="Segoe UI"/>
              </a:rPr>
              <a:t>w</a:t>
            </a:r>
            <a:r>
              <a:rPr lang="en-US" sz="2800" dirty="0" err="1">
                <a:latin typeface="Segoe UI"/>
              </a:rPr>
              <a:t>ody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pitnej</a:t>
            </a:r>
            <a:r>
              <a:rPr lang="en-US" sz="2800" dirty="0">
                <a:latin typeface="Segoe UI"/>
              </a:rPr>
              <a:t>. </a:t>
            </a:r>
          </a:p>
          <a:p>
            <a:pPr marL="256540" indent="-241300">
              <a:lnSpc>
                <a:spcPts val="2400"/>
              </a:lnSpc>
            </a:pPr>
            <a:r>
              <a:rPr lang="en-US" sz="28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800" dirty="0">
                <a:latin typeface="Segoe UI"/>
              </a:rPr>
              <a:t>Na </a:t>
            </a:r>
            <a:r>
              <a:rPr lang="en-US" sz="2800" dirty="0" err="1">
                <a:latin typeface="Segoe UI"/>
              </a:rPr>
              <a:t>terenie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 smtClean="0">
                <a:latin typeface="Segoe UI"/>
              </a:rPr>
              <a:t>szko</a:t>
            </a:r>
            <a:r>
              <a:rPr lang="pl-PL" sz="2800" dirty="0" smtClean="0">
                <a:latin typeface="Segoe UI"/>
              </a:rPr>
              <a:t>ł</a:t>
            </a:r>
            <a:r>
              <a:rPr lang="en-US" sz="2800" dirty="0" smtClean="0">
                <a:latin typeface="Segoe UI"/>
              </a:rPr>
              <a:t>y </a:t>
            </a:r>
            <a:r>
              <a:rPr lang="en-US" sz="2800" dirty="0" err="1">
                <a:latin typeface="Segoe UI"/>
              </a:rPr>
              <a:t>nie</a:t>
            </a:r>
            <a:r>
              <a:rPr lang="en-US" sz="2800" dirty="0">
                <a:latin typeface="Segoe UI"/>
              </a:rPr>
              <a:t> ma </a:t>
            </a:r>
            <a:r>
              <a:rPr lang="en-US" sz="2800" dirty="0" smtClean="0">
                <a:latin typeface="Segoe UI"/>
              </a:rPr>
              <a:t>mo</a:t>
            </a:r>
            <a:r>
              <a:rPr lang="pl-PL" sz="2800" dirty="0" smtClean="0">
                <a:latin typeface="Segoe UI"/>
              </a:rPr>
              <a:t>ż</a:t>
            </a:r>
            <a:r>
              <a:rPr lang="en-US" sz="2800" dirty="0" err="1" smtClean="0">
                <a:latin typeface="Segoe UI"/>
              </a:rPr>
              <a:t>liwo</a:t>
            </a:r>
            <a:r>
              <a:rPr lang="pl-PL" sz="2800" dirty="0" smtClean="0">
                <a:latin typeface="Segoe UI"/>
              </a:rPr>
              <a:t>ś</a:t>
            </a:r>
            <a:r>
              <a:rPr lang="en-US" sz="2800" dirty="0" err="1" smtClean="0">
                <a:latin typeface="Segoe UI"/>
              </a:rPr>
              <a:t>ci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zapewnienia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 smtClean="0">
                <a:latin typeface="Segoe UI"/>
              </a:rPr>
              <a:t>posi</a:t>
            </a:r>
            <a:r>
              <a:rPr lang="pl-PL" sz="2800" dirty="0" smtClean="0">
                <a:latin typeface="Segoe UI"/>
              </a:rPr>
              <a:t>ł</a:t>
            </a:r>
            <a:r>
              <a:rPr lang="en-US" sz="2800" dirty="0" smtClean="0">
                <a:latin typeface="Segoe UI"/>
              </a:rPr>
              <a:t>k</a:t>
            </a:r>
            <a:r>
              <a:rPr lang="pl-PL" sz="2800" dirty="0" smtClean="0">
                <a:latin typeface="Segoe UI"/>
              </a:rPr>
              <a:t>ó</a:t>
            </a:r>
            <a:r>
              <a:rPr lang="en-US" sz="2800" dirty="0" smtClean="0">
                <a:latin typeface="Segoe UI"/>
              </a:rPr>
              <a:t>w</a:t>
            </a:r>
            <a:r>
              <a:rPr lang="en-US" sz="2800" dirty="0">
                <a:latin typeface="Segoe UI"/>
              </a:rPr>
              <a:t>. </a:t>
            </a:r>
            <a:endParaRPr lang="pl-PL" sz="2800" dirty="0" smtClean="0">
              <a:latin typeface="Segoe UI"/>
            </a:endParaRPr>
          </a:p>
          <a:p>
            <a:pPr marL="256540" indent="-241300">
              <a:lnSpc>
                <a:spcPts val="2400"/>
              </a:lnSpc>
            </a:pPr>
            <a:endParaRPr lang="pl-PL" sz="2800" dirty="0" smtClean="0">
              <a:latin typeface="Segoe UI"/>
            </a:endParaRPr>
          </a:p>
          <a:p>
            <a:pPr marL="256540" indent="-241300">
              <a:lnSpc>
                <a:spcPts val="2400"/>
              </a:lnSpc>
            </a:pPr>
            <a:r>
              <a:rPr lang="pl-PL" sz="2800" dirty="0" smtClean="0">
                <a:latin typeface="Segoe UI"/>
              </a:rPr>
              <a:t>		Zdający</a:t>
            </a:r>
            <a:r>
              <a:rPr lang="en-US" sz="2800" dirty="0" smtClean="0">
                <a:latin typeface="Segoe UI"/>
              </a:rPr>
              <a:t> </a:t>
            </a:r>
            <a:r>
              <a:rPr lang="pl-PL" sz="2800" dirty="0" smtClean="0">
                <a:latin typeface="Segoe UI"/>
              </a:rPr>
              <a:t>oraz osoby uczestniczące w przeprowadzaniu egzaminów </a:t>
            </a:r>
            <a:r>
              <a:rPr lang="en-US" sz="2800" dirty="0" smtClean="0">
                <a:latin typeface="Segoe UI"/>
              </a:rPr>
              <a:t>b</a:t>
            </a:r>
            <a:r>
              <a:rPr lang="pl-PL" sz="2800" dirty="0" smtClean="0">
                <a:latin typeface="Segoe UI"/>
              </a:rPr>
              <a:t>ę</a:t>
            </a:r>
            <a:r>
              <a:rPr lang="en-US" sz="2800" dirty="0" smtClean="0">
                <a:latin typeface="Segoe UI"/>
              </a:rPr>
              <a:t>d</a:t>
            </a:r>
            <a:r>
              <a:rPr lang="pl-PL" sz="2800" dirty="0" smtClean="0">
                <a:latin typeface="Segoe UI"/>
              </a:rPr>
              <a:t>ą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 smtClean="0">
                <a:latin typeface="Segoe UI"/>
              </a:rPr>
              <a:t>mog</a:t>
            </a:r>
            <a:r>
              <a:rPr lang="pl-PL" sz="2800" dirty="0" smtClean="0">
                <a:latin typeface="Segoe UI"/>
              </a:rPr>
              <a:t>ł</a:t>
            </a:r>
            <a:r>
              <a:rPr lang="en-US" sz="2800" dirty="0" smtClean="0">
                <a:latin typeface="Segoe UI"/>
              </a:rPr>
              <a:t>y </a:t>
            </a:r>
            <a:r>
              <a:rPr lang="en-US" sz="2800" dirty="0" err="1" smtClean="0">
                <a:latin typeface="Segoe UI"/>
              </a:rPr>
              <a:t>zje</a:t>
            </a:r>
            <a:r>
              <a:rPr lang="pl-PL" sz="2800" dirty="0" err="1" smtClean="0">
                <a:latin typeface="Segoe UI"/>
              </a:rPr>
              <a:t>ść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przyniesione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przez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siebie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produkty</a:t>
            </a:r>
            <a:r>
              <a:rPr lang="en-US" sz="2800" dirty="0">
                <a:latin typeface="Segoe UI"/>
              </a:rPr>
              <a:t> w </a:t>
            </a:r>
            <a:r>
              <a:rPr lang="en-US" sz="2800" dirty="0" err="1">
                <a:latin typeface="Segoe UI"/>
              </a:rPr>
              <a:t>przerwie</a:t>
            </a:r>
            <a:r>
              <a:rPr lang="en-US" sz="2800" dirty="0">
                <a:latin typeface="Segoe UI"/>
              </a:rPr>
              <a:t> </a:t>
            </a:r>
            <a:r>
              <a:rPr lang="en-US" sz="2800" dirty="0" smtClean="0">
                <a:latin typeface="Segoe UI"/>
              </a:rPr>
              <a:t>mi</a:t>
            </a:r>
            <a:r>
              <a:rPr lang="pl-PL" sz="2800" dirty="0" smtClean="0">
                <a:latin typeface="Segoe UI"/>
              </a:rPr>
              <a:t>ę</a:t>
            </a:r>
            <a:r>
              <a:rPr lang="en-US" sz="2800" dirty="0" err="1" smtClean="0">
                <a:latin typeface="Segoe UI"/>
              </a:rPr>
              <a:t>dzy</a:t>
            </a:r>
            <a:r>
              <a:rPr lang="en-US" sz="2800" dirty="0" smtClean="0">
                <a:latin typeface="Segoe UI"/>
              </a:rPr>
              <a:t> </a:t>
            </a:r>
            <a:r>
              <a:rPr lang="en-US" sz="2800" dirty="0" err="1">
                <a:latin typeface="Segoe UI"/>
              </a:rPr>
              <a:t>egzaminami</a:t>
            </a:r>
            <a:r>
              <a:rPr lang="en-US" sz="2800" dirty="0">
                <a:latin typeface="Segoe UI"/>
              </a:rPr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024" y="862584"/>
            <a:ext cx="7906512" cy="557784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23416" y="1877567"/>
            <a:ext cx="7909560" cy="44041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4480" indent="-304800">
              <a:lnSpc>
                <a:spcPts val="2628"/>
              </a:lnSpc>
              <a:spcBef>
                <a:spcPts val="2520"/>
              </a:spcBef>
            </a:pPr>
            <a:r>
              <a:rPr lang="en-US" sz="21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100" dirty="0" err="1" smtClean="0">
                <a:latin typeface="Segoe UI"/>
              </a:rPr>
              <a:t>Czekaj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 </a:t>
            </a:r>
            <a:r>
              <a:rPr lang="en-US" sz="2100" dirty="0" err="1">
                <a:latin typeface="Segoe UI"/>
              </a:rPr>
              <a:t>na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wej</a:t>
            </a:r>
            <a:r>
              <a:rPr lang="pl-PL" sz="2100" dirty="0" smtClean="0">
                <a:latin typeface="Segoe UI"/>
              </a:rPr>
              <a:t>ś</a:t>
            </a:r>
            <a:r>
              <a:rPr lang="en-US" sz="2100" dirty="0" err="1" smtClean="0">
                <a:latin typeface="Segoe UI"/>
              </a:rPr>
              <a:t>cie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>
                <a:latin typeface="Segoe UI"/>
              </a:rPr>
              <a:t>do </a:t>
            </a:r>
            <a:r>
              <a:rPr lang="en-US" sz="2100" dirty="0" err="1" smtClean="0">
                <a:latin typeface="Segoe UI"/>
              </a:rPr>
              <a:t>szko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y </a:t>
            </a:r>
            <a:r>
              <a:rPr lang="en-US" sz="2100" dirty="0" err="1">
                <a:latin typeface="Segoe UI"/>
              </a:rPr>
              <a:t>albo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sali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egzaminacyjnej</a:t>
            </a:r>
            <a:r>
              <a:rPr lang="en-US" sz="2100" dirty="0">
                <a:latin typeface="Segoe UI"/>
              </a:rPr>
              <a:t>,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cy </a:t>
            </a:r>
            <a:r>
              <a:rPr lang="en-US" sz="2100" dirty="0" err="1" smtClean="0">
                <a:latin typeface="Segoe UI"/>
              </a:rPr>
              <a:t>zachowuj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odpowiedni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odst</a:t>
            </a:r>
            <a:r>
              <a:rPr lang="pl-PL" sz="2100" dirty="0" smtClean="0">
                <a:latin typeface="Segoe UI"/>
              </a:rPr>
              <a:t>ę</a:t>
            </a:r>
            <a:r>
              <a:rPr lang="en-US" sz="2100" dirty="0" smtClean="0">
                <a:latin typeface="Segoe UI"/>
              </a:rPr>
              <a:t>p </a:t>
            </a:r>
            <a:r>
              <a:rPr lang="en-US" sz="2100" u="sng" dirty="0">
                <a:latin typeface="Segoe UI"/>
              </a:rPr>
              <a:t>(co </a:t>
            </a:r>
            <a:r>
              <a:rPr lang="en-US" sz="2100" u="sng" dirty="0" err="1" smtClean="0">
                <a:latin typeface="Segoe UI"/>
              </a:rPr>
              <a:t>naimnie</a:t>
            </a:r>
            <a:r>
              <a:rPr lang="pl-PL" sz="2100" u="sng" dirty="0" smtClean="0">
                <a:latin typeface="Segoe UI"/>
              </a:rPr>
              <a:t>j </a:t>
            </a:r>
            <a:r>
              <a:rPr lang="en-US" sz="2100" dirty="0" smtClean="0">
                <a:latin typeface="Segoe UI"/>
              </a:rPr>
              <a:t>l </a:t>
            </a:r>
            <a:r>
              <a:rPr lang="en-US" sz="2100" dirty="0">
                <a:latin typeface="Segoe UI"/>
              </a:rPr>
              <a:t>,5 m) </a:t>
            </a:r>
            <a:r>
              <a:rPr lang="en-US" sz="2100" dirty="0" err="1">
                <a:latin typeface="Segoe UI"/>
              </a:rPr>
              <a:t>oraz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maj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zakryte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usta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i</a:t>
            </a:r>
            <a:r>
              <a:rPr lang="en-US" sz="2100" dirty="0">
                <a:latin typeface="Segoe UI"/>
              </a:rPr>
              <a:t> nos.</a:t>
            </a:r>
          </a:p>
          <a:p>
            <a:pPr marL="284480" indent="-304800">
              <a:lnSpc>
                <a:spcPts val="2628"/>
              </a:lnSpc>
            </a:pPr>
            <a:r>
              <a:rPr lang="en-US" sz="2100" dirty="0">
                <a:solidFill>
                  <a:srgbClr val="2DA2BF"/>
                </a:solidFill>
                <a:latin typeface="Segoe UI"/>
              </a:rPr>
              <a:t>◦    </a:t>
            </a:r>
            <a:r>
              <a:rPr lang="en-US" sz="2100" dirty="0">
                <a:latin typeface="Segoe UI"/>
              </a:rPr>
              <a:t>Na </a:t>
            </a:r>
            <a:r>
              <a:rPr lang="en-US" sz="2100" dirty="0" err="1">
                <a:latin typeface="Segoe UI"/>
              </a:rPr>
              <a:t>teren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szko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y </a:t>
            </a:r>
            <a:r>
              <a:rPr lang="en-US" sz="2100" dirty="0" err="1" smtClean="0">
                <a:latin typeface="Segoe UI"/>
              </a:rPr>
              <a:t>mog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wej</a:t>
            </a:r>
            <a:r>
              <a:rPr lang="pl-PL" sz="2100" dirty="0" err="1" smtClean="0">
                <a:latin typeface="Segoe UI"/>
              </a:rPr>
              <a:t>ść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wy</a:t>
            </a:r>
            <a:r>
              <a:rPr lang="pl-PL" sz="2100" dirty="0" err="1" smtClean="0">
                <a:latin typeface="Segoe UI"/>
              </a:rPr>
              <a:t>łą</a:t>
            </a:r>
            <a:r>
              <a:rPr lang="en-US" sz="2100" dirty="0" err="1" smtClean="0">
                <a:latin typeface="Segoe UI"/>
              </a:rPr>
              <a:t>cznie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osoby</a:t>
            </a:r>
            <a:r>
              <a:rPr lang="en-US" sz="2100" dirty="0">
                <a:latin typeface="Segoe UI"/>
              </a:rPr>
              <a:t> z </a:t>
            </a:r>
            <a:r>
              <a:rPr lang="en-US" sz="2100" dirty="0" err="1">
                <a:latin typeface="Segoe UI"/>
              </a:rPr>
              <a:t>zakrytymi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ustami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nosem</a:t>
            </a:r>
            <a:r>
              <a:rPr lang="en-US" sz="2100" dirty="0">
                <a:latin typeface="Segoe UI"/>
              </a:rPr>
              <a:t> (</a:t>
            </a:r>
            <a:r>
              <a:rPr lang="en-US" sz="2100" dirty="0" err="1">
                <a:latin typeface="Segoe UI"/>
              </a:rPr>
              <a:t>maseczka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jedno</a:t>
            </a:r>
            <a:r>
              <a:rPr lang="en-US" sz="2100" dirty="0">
                <a:latin typeface="Segoe UI"/>
              </a:rPr>
              <a:t>- </a:t>
            </a:r>
            <a:r>
              <a:rPr lang="en-US" sz="2100" dirty="0" err="1">
                <a:latin typeface="Segoe UI"/>
              </a:rPr>
              <a:t>lub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wielorazowa</a:t>
            </a:r>
            <a:r>
              <a:rPr lang="pl-PL" sz="2100" dirty="0" smtClean="0">
                <a:latin typeface="Segoe UI"/>
              </a:rPr>
              <a:t>)</a:t>
            </a:r>
            <a:r>
              <a:rPr lang="en-US" sz="2100" dirty="0" smtClean="0">
                <a:latin typeface="Segoe UI"/>
              </a:rPr>
              <a:t>. </a:t>
            </a:r>
            <a:r>
              <a:rPr lang="en-US" sz="2100" dirty="0" err="1">
                <a:latin typeface="Segoe UI"/>
              </a:rPr>
              <a:t>Zakrywanie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ust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nosa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obowiazuje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na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terenie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smtClean="0">
                <a:latin typeface="Segoe UI"/>
              </a:rPr>
              <a:t>ca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err="1" smtClean="0">
                <a:latin typeface="Segoe UI"/>
              </a:rPr>
              <a:t>ej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szko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y</a:t>
            </a:r>
            <a:r>
              <a:rPr lang="en-US" sz="2100" dirty="0">
                <a:latin typeface="Segoe UI"/>
              </a:rPr>
              <a:t>, z </a:t>
            </a:r>
            <a:r>
              <a:rPr lang="en-US" sz="2100" dirty="0" err="1" smtClean="0">
                <a:latin typeface="Segoe UI"/>
              </a:rPr>
              <a:t>wyj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err="1" smtClean="0">
                <a:latin typeface="Segoe UI"/>
              </a:rPr>
              <a:t>tkiem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sal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egzaminacyjnych</a:t>
            </a:r>
            <a:r>
              <a:rPr lang="en-US" sz="2100" dirty="0">
                <a:latin typeface="Segoe UI"/>
              </a:rPr>
              <a:t> </a:t>
            </a:r>
            <a:r>
              <a:rPr lang="en-US" sz="2100" u="sng" dirty="0" err="1">
                <a:latin typeface="Segoe UI"/>
              </a:rPr>
              <a:t>po</a:t>
            </a:r>
            <a:r>
              <a:rPr lang="en-US" sz="2100" u="sng" dirty="0">
                <a:latin typeface="Segoe UI"/>
              </a:rPr>
              <a:t> </a:t>
            </a:r>
            <a:r>
              <a:rPr lang="en-US" sz="2100" u="sng" dirty="0" err="1" smtClean="0">
                <a:latin typeface="Segoe UI"/>
              </a:rPr>
              <a:t>za</a:t>
            </a:r>
            <a:r>
              <a:rPr lang="pl-PL" sz="2100" u="sng" dirty="0" err="1" smtClean="0">
                <a:latin typeface="Segoe UI"/>
              </a:rPr>
              <a:t>ję</a:t>
            </a:r>
            <a:r>
              <a:rPr lang="en-US" sz="2100" u="sng" dirty="0" err="1" smtClean="0">
                <a:latin typeface="Segoe UI"/>
              </a:rPr>
              <a:t>ciu</a:t>
            </a:r>
            <a:r>
              <a:rPr lang="en-US" sz="2100" u="sng" dirty="0" smtClean="0">
                <a:latin typeface="Segoe UI"/>
              </a:rPr>
              <a:t> </a:t>
            </a:r>
            <a:r>
              <a:rPr lang="en-US" sz="2100" u="sng" dirty="0" err="1" smtClean="0">
                <a:latin typeface="Segoe UI"/>
              </a:rPr>
              <a:t>mie</a:t>
            </a:r>
            <a:r>
              <a:rPr lang="pl-PL" sz="2100" u="sng" dirty="0" smtClean="0">
                <a:latin typeface="Segoe UI"/>
              </a:rPr>
              <a:t>j</a:t>
            </a:r>
            <a:r>
              <a:rPr lang="en-US" sz="2100" u="sng" dirty="0" smtClean="0">
                <a:latin typeface="Segoe UI"/>
              </a:rPr>
              <a:t>sc </a:t>
            </a:r>
            <a:r>
              <a:rPr lang="en-US" sz="2100" u="sng" dirty="0" err="1">
                <a:latin typeface="Segoe UI"/>
              </a:rPr>
              <a:t>przez</a:t>
            </a:r>
            <a:r>
              <a:rPr lang="en-US" sz="2100" u="sng" dirty="0">
                <a:latin typeface="Segoe UI"/>
              </a:rPr>
              <a:t> </a:t>
            </a:r>
            <a:r>
              <a:rPr lang="en-US" sz="2100" u="sng" dirty="0" err="1" smtClean="0">
                <a:latin typeface="Segoe UI"/>
              </a:rPr>
              <a:t>zda</a:t>
            </a:r>
            <a:r>
              <a:rPr lang="pl-PL" sz="2100" u="sng" dirty="0" smtClean="0">
                <a:latin typeface="Segoe UI"/>
              </a:rPr>
              <a:t>ją</a:t>
            </a:r>
            <a:r>
              <a:rPr lang="en-US" sz="2100" u="sng" dirty="0" smtClean="0">
                <a:latin typeface="Segoe UI"/>
              </a:rPr>
              <a:t>c</a:t>
            </a:r>
            <a:r>
              <a:rPr lang="pl-PL" sz="2100" u="sng" dirty="0" smtClean="0">
                <a:latin typeface="Segoe UI"/>
              </a:rPr>
              <a:t>y</a:t>
            </a:r>
            <a:r>
              <a:rPr lang="en-US" sz="2100" u="sng" dirty="0" err="1" smtClean="0">
                <a:latin typeface="Segoe UI"/>
              </a:rPr>
              <a:t>ch</a:t>
            </a:r>
            <a:r>
              <a:rPr lang="en-US" sz="2100" u="sng" dirty="0">
                <a:latin typeface="Segoe UI"/>
              </a:rPr>
              <a:t>. </a:t>
            </a:r>
            <a:r>
              <a:rPr lang="en-US" sz="2100" dirty="0" err="1">
                <a:latin typeface="Segoe UI"/>
              </a:rPr>
              <a:t>Podczas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wpuszczania</a:t>
            </a:r>
            <a:r>
              <a:rPr lang="en-US" sz="2100" dirty="0">
                <a:latin typeface="Segoe UI"/>
              </a:rPr>
              <a:t> do </a:t>
            </a:r>
            <a:r>
              <a:rPr lang="en-US" sz="2100" dirty="0" err="1">
                <a:latin typeface="Segoe UI"/>
              </a:rPr>
              <a:t>sali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egzaminacyjnej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cz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err="1" smtClean="0">
                <a:latin typeface="Segoe UI"/>
              </a:rPr>
              <a:t>onek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zespo</a:t>
            </a:r>
            <a:r>
              <a:rPr lang="pl-PL" sz="2100" dirty="0" smtClean="0">
                <a:latin typeface="Segoe UI"/>
              </a:rPr>
              <a:t>ł</a:t>
            </a:r>
            <a:r>
              <a:rPr lang="en-US" sz="2100" dirty="0" smtClean="0">
                <a:latin typeface="Segoe UI"/>
              </a:rPr>
              <a:t>u </a:t>
            </a:r>
            <a:r>
              <a:rPr lang="en-US" sz="2100" dirty="0" err="1" smtClean="0">
                <a:latin typeface="Segoe UI"/>
              </a:rPr>
              <a:t>nadzoruj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err="1" smtClean="0">
                <a:latin typeface="Segoe UI"/>
              </a:rPr>
              <a:t>cego</a:t>
            </a:r>
            <a:r>
              <a:rPr lang="en-US" sz="2100" dirty="0" smtClean="0">
                <a:latin typeface="Segoe UI"/>
              </a:rPr>
              <a:t> mo</a:t>
            </a:r>
            <a:r>
              <a:rPr lang="pl-PL" sz="2100" dirty="0" smtClean="0">
                <a:latin typeface="Segoe UI"/>
              </a:rPr>
              <a:t>ż</a:t>
            </a:r>
            <a:r>
              <a:rPr lang="en-US" sz="2100" dirty="0" smtClean="0">
                <a:latin typeface="Segoe UI"/>
              </a:rPr>
              <a:t>e </a:t>
            </a:r>
            <a:r>
              <a:rPr lang="en-US" sz="2100" dirty="0" err="1" smtClean="0">
                <a:latin typeface="Segoe UI"/>
              </a:rPr>
              <a:t>poprosi</a:t>
            </a:r>
            <a:r>
              <a:rPr lang="pl-PL" sz="2100" dirty="0" smtClean="0">
                <a:latin typeface="Segoe UI"/>
              </a:rPr>
              <a:t>ć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zdaj</a:t>
            </a:r>
            <a:r>
              <a:rPr lang="pl-PL" sz="2100" dirty="0" smtClean="0">
                <a:latin typeface="Segoe UI"/>
              </a:rPr>
              <a:t>ą</a:t>
            </a:r>
            <a:r>
              <a:rPr lang="en-US" sz="2100" dirty="0" err="1" smtClean="0">
                <a:latin typeface="Segoe UI"/>
              </a:rPr>
              <a:t>cego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>
                <a:latin typeface="Segoe UI"/>
              </a:rPr>
              <a:t>o </a:t>
            </a:r>
            <a:r>
              <a:rPr lang="en-US" sz="2100" dirty="0" err="1">
                <a:latin typeface="Segoe UI"/>
              </a:rPr>
              <a:t>chwilowe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odstoni</a:t>
            </a:r>
            <a:r>
              <a:rPr lang="pl-PL" sz="2100" dirty="0" smtClean="0">
                <a:latin typeface="Segoe UI"/>
              </a:rPr>
              <a:t>ę</a:t>
            </a:r>
            <a:r>
              <a:rPr lang="en-US" sz="2100" dirty="0" err="1" smtClean="0">
                <a:latin typeface="Segoe UI"/>
              </a:rPr>
              <a:t>cie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twarzy</a:t>
            </a:r>
            <a:r>
              <a:rPr lang="en-US" sz="2100" dirty="0">
                <a:latin typeface="Segoe UI"/>
              </a:rPr>
              <a:t> w </a:t>
            </a:r>
            <a:r>
              <a:rPr lang="en-US" sz="2100" dirty="0" err="1">
                <a:latin typeface="Segoe UI"/>
              </a:rPr>
              <a:t>celu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zweryfikowania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err="1">
                <a:latin typeface="Segoe UI"/>
              </a:rPr>
              <a:t>jego</a:t>
            </a:r>
            <a:r>
              <a:rPr lang="en-US" sz="2100" dirty="0">
                <a:latin typeface="Segoe UI"/>
              </a:rPr>
              <a:t> </a:t>
            </a:r>
            <a:r>
              <a:rPr lang="en-US" sz="2100" dirty="0" smtClean="0">
                <a:latin typeface="Segoe UI"/>
              </a:rPr>
              <a:t>to</a:t>
            </a:r>
            <a:r>
              <a:rPr lang="pl-PL" sz="2100" dirty="0" smtClean="0">
                <a:latin typeface="Segoe UI"/>
              </a:rPr>
              <a:t>ż</a:t>
            </a:r>
            <a:r>
              <a:rPr lang="en-US" sz="2100" dirty="0" err="1" smtClean="0">
                <a:latin typeface="Segoe UI"/>
              </a:rPr>
              <a:t>samosci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>
                <a:latin typeface="Segoe UI"/>
              </a:rPr>
              <a:t>(</a:t>
            </a:r>
            <a:r>
              <a:rPr lang="en-US" sz="2100" dirty="0" err="1">
                <a:latin typeface="Segoe UI"/>
              </a:rPr>
              <a:t>konieczne</a:t>
            </a:r>
            <a:r>
              <a:rPr lang="en-US" sz="2100" dirty="0">
                <a:latin typeface="Segoe UI"/>
              </a:rPr>
              <a:t> jest </a:t>
            </a:r>
            <a:r>
              <a:rPr lang="en-US" sz="2100" dirty="0" smtClean="0">
                <a:latin typeface="Segoe UI"/>
              </a:rPr>
              <a:t>w</a:t>
            </a:r>
            <a:r>
              <a:rPr lang="pl-PL" sz="2100" dirty="0" smtClean="0">
                <a:latin typeface="Segoe UI"/>
              </a:rPr>
              <a:t>ó</a:t>
            </a:r>
            <a:r>
              <a:rPr lang="en-US" sz="2100" dirty="0" err="1" smtClean="0">
                <a:latin typeface="Segoe UI"/>
              </a:rPr>
              <a:t>wczas</a:t>
            </a:r>
            <a:r>
              <a:rPr lang="en-US" sz="2100" dirty="0" smtClean="0">
                <a:latin typeface="Segoe UI"/>
              </a:rPr>
              <a:t> </a:t>
            </a:r>
            <a:r>
              <a:rPr lang="en-US" sz="2100" dirty="0" err="1" smtClean="0">
                <a:latin typeface="Segoe UI"/>
              </a:rPr>
              <a:t>zachowanie</a:t>
            </a:r>
            <a:r>
              <a:rPr lang="pl-PL" sz="2100" dirty="0" smtClean="0">
                <a:latin typeface="Segoe UI"/>
              </a:rPr>
              <a:t> odległość 1,5 m.</a:t>
            </a:r>
            <a:endParaRPr lang="en-US" sz="2100" dirty="0">
              <a:latin typeface="Segoe UI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024" y="862584"/>
            <a:ext cx="7906512" cy="557784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" y="6129528"/>
            <a:ext cx="5455920" cy="1103376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29512" y="1853184"/>
            <a:ext cx="7836408" cy="4111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535940" indent="-241300">
              <a:lnSpc>
                <a:spcPts val="2580"/>
              </a:lnSpc>
              <a:spcBef>
                <a:spcPts val="2310"/>
              </a:spcBef>
              <a:spcAft>
                <a:spcPts val="210"/>
              </a:spcAft>
            </a:pPr>
            <a:r>
              <a:rPr lang="en-US" sz="2600" dirty="0">
                <a:solidFill>
                  <a:srgbClr val="2DA2BF"/>
                </a:solidFill>
                <a:latin typeface="Segoe UI"/>
              </a:rPr>
              <a:t>◦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s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zobowi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zani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zakrywa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usta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nos</a:t>
            </a:r>
            <a:r>
              <a:rPr lang="en-US" sz="2600" dirty="0">
                <a:latin typeface="Segoe UI"/>
              </a:rPr>
              <a:t> do </a:t>
            </a:r>
            <a:r>
              <a:rPr lang="en-US" sz="2600" dirty="0" err="1">
                <a:latin typeface="Segoe UI"/>
              </a:rPr>
              <a:t>momentu</a:t>
            </a:r>
            <a:r>
              <a:rPr lang="en-US" sz="2600" dirty="0">
                <a:latin typeface="Segoe UI"/>
              </a:rPr>
              <a:t> </a:t>
            </a:r>
            <a:r>
              <a:rPr lang="en-US" sz="2600" u="sng" dirty="0" err="1" smtClean="0">
                <a:latin typeface="Segoe UI"/>
              </a:rPr>
              <a:t>za</a:t>
            </a:r>
            <a:r>
              <a:rPr lang="pl-PL" sz="2600" u="sng" dirty="0" smtClean="0">
                <a:latin typeface="Segoe UI"/>
              </a:rPr>
              <a:t>j</a:t>
            </a:r>
            <a:r>
              <a:rPr lang="en-US" sz="2600" u="sng" dirty="0" err="1" smtClean="0">
                <a:latin typeface="Segoe UI"/>
              </a:rPr>
              <a:t>ecia</a:t>
            </a:r>
            <a:r>
              <a:rPr lang="en-US" sz="2600" u="sng" dirty="0" smtClean="0">
                <a:latin typeface="Segoe UI"/>
              </a:rPr>
              <a:t> </a:t>
            </a:r>
            <a:r>
              <a:rPr lang="en-US" sz="2600" u="sng" dirty="0" err="1" smtClean="0">
                <a:latin typeface="Segoe UI"/>
              </a:rPr>
              <a:t>mie</a:t>
            </a:r>
            <a:r>
              <a:rPr lang="pl-PL" sz="2600" u="sng" dirty="0" smtClean="0">
                <a:latin typeface="Segoe UI"/>
              </a:rPr>
              <a:t>j</a:t>
            </a:r>
            <a:r>
              <a:rPr lang="en-US" sz="2600" u="sng" dirty="0" err="1" smtClean="0">
                <a:latin typeface="Segoe UI"/>
              </a:rPr>
              <a:t>sca</a:t>
            </a:r>
            <a:r>
              <a:rPr lang="en-US" sz="2600" u="sng" dirty="0" smtClean="0">
                <a:latin typeface="Segoe UI"/>
              </a:rPr>
              <a:t> </a:t>
            </a:r>
            <a:r>
              <a:rPr lang="en-US" sz="2600" u="sng" dirty="0">
                <a:latin typeface="Segoe UI"/>
              </a:rPr>
              <a:t>w </a:t>
            </a:r>
            <a:r>
              <a:rPr lang="en-US" sz="2600" u="sng" dirty="0" err="1">
                <a:latin typeface="Segoe UI"/>
              </a:rPr>
              <a:t>sali</a:t>
            </a:r>
            <a:r>
              <a:rPr lang="en-US" sz="2600" u="sng" dirty="0">
                <a:latin typeface="Segoe UI"/>
              </a:rPr>
              <a:t> </a:t>
            </a:r>
            <a:r>
              <a:rPr lang="en-US" sz="2600" u="sng" dirty="0" err="1" smtClean="0">
                <a:latin typeface="Segoe UI"/>
              </a:rPr>
              <a:t>egzaminacyine</a:t>
            </a:r>
            <a:r>
              <a:rPr lang="pl-PL" sz="2600" u="sng" dirty="0" smtClean="0">
                <a:latin typeface="Segoe UI"/>
              </a:rPr>
              <a:t>j</a:t>
            </a:r>
            <a:r>
              <a:rPr lang="en-US" sz="2600" dirty="0" smtClean="0">
                <a:latin typeface="Segoe UI"/>
              </a:rPr>
              <a:t>. </a:t>
            </a:r>
            <a:r>
              <a:rPr lang="en-US" sz="2600" dirty="0">
                <a:latin typeface="Segoe UI"/>
              </a:rPr>
              <a:t>Po </a:t>
            </a:r>
            <a:r>
              <a:rPr lang="en-US" sz="2600" dirty="0" err="1" smtClean="0">
                <a:latin typeface="Segoe UI"/>
              </a:rPr>
              <a:t>zaj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err="1" smtClean="0">
                <a:latin typeface="Segoe UI"/>
              </a:rPr>
              <a:t>ciu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miejsca</a:t>
            </a:r>
            <a:r>
              <a:rPr lang="en-US" sz="2600" dirty="0">
                <a:latin typeface="Segoe UI"/>
              </a:rPr>
              <a:t> w </a:t>
            </a:r>
            <a:r>
              <a:rPr lang="en-US" sz="2600" dirty="0" err="1">
                <a:latin typeface="Segoe UI"/>
              </a:rPr>
              <a:t>sali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egzaminacyjnej</a:t>
            </a:r>
            <a:r>
              <a:rPr lang="en-US" sz="2600" dirty="0">
                <a:latin typeface="Segoe UI"/>
              </a:rPr>
              <a:t> (w </a:t>
            </a:r>
            <a:r>
              <a:rPr lang="en-US" sz="2600" dirty="0" err="1">
                <a:latin typeface="Segoe UI"/>
              </a:rPr>
              <a:t>trakcie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) </a:t>
            </a:r>
            <a:r>
              <a:rPr lang="en-US" sz="2600" dirty="0" err="1" smtClean="0">
                <a:latin typeface="Segoe UI"/>
              </a:rPr>
              <a:t>zdaj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smtClean="0">
                <a:latin typeface="Segoe UI"/>
              </a:rPr>
              <a:t>cy </a:t>
            </a:r>
            <a:r>
              <a:rPr lang="en-US" sz="2600" dirty="0">
                <a:latin typeface="Segoe UI"/>
              </a:rPr>
              <a:t>ma </a:t>
            </a:r>
            <a:r>
              <a:rPr lang="en-US" sz="2600" dirty="0" err="1" smtClean="0">
                <a:latin typeface="Segoe UI"/>
              </a:rPr>
              <a:t>obowi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zek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ponownie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zakry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usta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nos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kiedy</a:t>
            </a:r>
            <a:r>
              <a:rPr lang="en-US" sz="2600" dirty="0">
                <a:latin typeface="Segoe UI"/>
              </a:rPr>
              <a:t>:</a:t>
            </a:r>
          </a:p>
          <a:p>
            <a:pPr marL="535940" indent="-508000">
              <a:lnSpc>
                <a:spcPts val="2592"/>
              </a:lnSpc>
              <a:spcAft>
                <a:spcPts val="210"/>
              </a:spcAft>
            </a:pPr>
            <a:r>
              <a:rPr lang="en-US" sz="1600" dirty="0">
                <a:solidFill>
                  <a:srgbClr val="2DA2BF"/>
                </a:solidFill>
                <a:latin typeface="Lucida Sans Unicode"/>
              </a:rPr>
              <a:t>1.</a:t>
            </a:r>
            <a:r>
              <a:rPr lang="en-US" sz="2600" dirty="0">
                <a:solidFill>
                  <a:srgbClr val="2DA2BF"/>
                </a:solidFill>
                <a:latin typeface="Segoe UI"/>
              </a:rPr>
              <a:t>    </a:t>
            </a:r>
            <a:r>
              <a:rPr lang="en-US" sz="2600" dirty="0" err="1">
                <a:latin typeface="Segoe UI"/>
              </a:rPr>
              <a:t>podchodzi</a:t>
            </a:r>
            <a:r>
              <a:rPr lang="en-US" sz="2600" dirty="0">
                <a:latin typeface="Segoe UI"/>
              </a:rPr>
              <a:t> do </a:t>
            </a:r>
            <a:r>
              <a:rPr lang="en-US" sz="2600" dirty="0" err="1">
                <a:latin typeface="Segoe UI"/>
              </a:rPr>
              <a:t>niego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cz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err="1" smtClean="0">
                <a:latin typeface="Segoe UI"/>
              </a:rPr>
              <a:t>onek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zespo</a:t>
            </a:r>
            <a:r>
              <a:rPr lang="pl-PL" sz="2600" dirty="0" smtClean="0">
                <a:latin typeface="Segoe UI"/>
              </a:rPr>
              <a:t>ł</a:t>
            </a:r>
            <a:r>
              <a:rPr lang="en-US" sz="2600" dirty="0" smtClean="0">
                <a:latin typeface="Segoe UI"/>
              </a:rPr>
              <a:t>u </a:t>
            </a:r>
            <a:r>
              <a:rPr lang="en-US" sz="2600" dirty="0" err="1" smtClean="0">
                <a:latin typeface="Segoe UI"/>
              </a:rPr>
              <a:t>nadzoruj</a:t>
            </a:r>
            <a:r>
              <a:rPr lang="pl-PL" sz="2600" dirty="0" smtClean="0">
                <a:latin typeface="Segoe UI"/>
              </a:rPr>
              <a:t>ą</a:t>
            </a:r>
            <a:r>
              <a:rPr lang="en-US" sz="2600" dirty="0" err="1" smtClean="0">
                <a:latin typeface="Segoe UI"/>
              </a:rPr>
              <a:t>cego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egzaminator</a:t>
            </a:r>
            <a:r>
              <a:rPr lang="en-US" sz="2600" dirty="0">
                <a:latin typeface="Segoe UI"/>
              </a:rPr>
              <a:t>, </a:t>
            </a:r>
            <a:r>
              <a:rPr lang="en-US" sz="2600" dirty="0" err="1">
                <a:latin typeface="Segoe UI"/>
              </a:rPr>
              <a:t>aby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odpowiedzie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na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zadane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przez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niego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pytanie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czy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sprawdzi</a:t>
            </a:r>
            <a:r>
              <a:rPr lang="pl-PL" sz="2600" dirty="0" smtClean="0">
                <a:latin typeface="Segoe UI"/>
              </a:rPr>
              <a:t>ć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rezultat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po</a:t>
            </a:r>
            <a:r>
              <a:rPr lang="pl-PL" sz="2600" dirty="0" smtClean="0">
                <a:latin typeface="Segoe UI"/>
              </a:rPr>
              <a:t>ś</a:t>
            </a:r>
            <a:r>
              <a:rPr lang="en-US" sz="2600" dirty="0" err="1" smtClean="0">
                <a:latin typeface="Segoe UI"/>
              </a:rPr>
              <a:t>redni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w </a:t>
            </a:r>
            <a:r>
              <a:rPr lang="en-US" sz="2600" dirty="0" err="1" smtClean="0">
                <a:latin typeface="Segoe UI"/>
              </a:rPr>
              <a:t>cz</a:t>
            </a:r>
            <a:r>
              <a:rPr lang="pl-PL" sz="2600" dirty="0" err="1" smtClean="0">
                <a:latin typeface="Segoe UI"/>
              </a:rPr>
              <a:t>ęś</a:t>
            </a:r>
            <a:r>
              <a:rPr lang="en-US" sz="2600" dirty="0" err="1" smtClean="0">
                <a:latin typeface="Segoe UI"/>
              </a:rPr>
              <a:t>ci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praktycznej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egzaminu</a:t>
            </a:r>
            <a:r>
              <a:rPr lang="en-US" sz="2600" dirty="0">
                <a:latin typeface="Segoe UI"/>
              </a:rPr>
              <a:t>;</a:t>
            </a:r>
          </a:p>
          <a:p>
            <a:pPr indent="0" algn="just">
              <a:spcAft>
                <a:spcPts val="630"/>
              </a:spcAft>
            </a:pPr>
            <a:r>
              <a:rPr lang="en-US" sz="1600" dirty="0">
                <a:solidFill>
                  <a:srgbClr val="2DA2BF"/>
                </a:solidFill>
                <a:latin typeface="Lucida Sans Unicode"/>
              </a:rPr>
              <a:t>2.</a:t>
            </a:r>
            <a:r>
              <a:rPr lang="en-US" sz="2600" dirty="0">
                <a:solidFill>
                  <a:srgbClr val="2DA2BF"/>
                </a:solidFill>
                <a:latin typeface="Segoe UI"/>
              </a:rPr>
              <a:t>    </a:t>
            </a:r>
            <a:r>
              <a:rPr lang="en-US" sz="2600" dirty="0" err="1">
                <a:latin typeface="Segoe UI"/>
              </a:rPr>
              <a:t>wychodzi</a:t>
            </a:r>
            <a:r>
              <a:rPr lang="en-US" sz="2600" dirty="0">
                <a:latin typeface="Segoe UI"/>
              </a:rPr>
              <a:t> do </a:t>
            </a:r>
            <a:r>
              <a:rPr lang="en-US" sz="2600" dirty="0" err="1">
                <a:latin typeface="Segoe UI"/>
              </a:rPr>
              <a:t>toalety</a:t>
            </a:r>
            <a:r>
              <a:rPr lang="en-US" sz="2600" dirty="0">
                <a:latin typeface="Segoe UI"/>
              </a:rPr>
              <a:t>;</a:t>
            </a:r>
          </a:p>
          <a:p>
            <a:pPr marL="535940" indent="-508000">
              <a:lnSpc>
                <a:spcPts val="2580"/>
              </a:lnSpc>
            </a:pPr>
            <a:r>
              <a:rPr lang="en-US" sz="1600" dirty="0">
                <a:solidFill>
                  <a:srgbClr val="2DA2BF"/>
                </a:solidFill>
                <a:latin typeface="Lucida Sans Unicode"/>
              </a:rPr>
              <a:t>3.</a:t>
            </a:r>
            <a:r>
              <a:rPr lang="en-US" sz="2600" dirty="0">
                <a:solidFill>
                  <a:srgbClr val="2DA2BF"/>
                </a:solidFill>
                <a:latin typeface="Segoe UI"/>
              </a:rPr>
              <a:t>    </a:t>
            </a:r>
            <a:r>
              <a:rPr lang="en-US" sz="2600" dirty="0" err="1" smtClean="0">
                <a:latin typeface="Segoe UI"/>
              </a:rPr>
              <a:t>ko</a:t>
            </a:r>
            <a:r>
              <a:rPr lang="pl-PL" sz="2600" dirty="0" smtClean="0">
                <a:latin typeface="Segoe UI"/>
              </a:rPr>
              <a:t>ń</a:t>
            </a:r>
            <a:r>
              <a:rPr lang="en-US" sz="2600" dirty="0" err="1" smtClean="0">
                <a:latin typeface="Segoe UI"/>
              </a:rPr>
              <a:t>czy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 err="1" smtClean="0">
                <a:latin typeface="Segoe UI"/>
              </a:rPr>
              <a:t>prac</a:t>
            </a:r>
            <a:r>
              <a:rPr lang="pl-PL" sz="2600" dirty="0" smtClean="0">
                <a:latin typeface="Segoe UI"/>
              </a:rPr>
              <a:t>ę</a:t>
            </a:r>
            <a:r>
              <a:rPr lang="en-US" sz="2600" dirty="0" smtClean="0">
                <a:latin typeface="Segoe UI"/>
              </a:rPr>
              <a:t> </a:t>
            </a:r>
            <a:r>
              <a:rPr lang="en-US" sz="2600" dirty="0">
                <a:latin typeface="Segoe UI"/>
              </a:rPr>
              <a:t>z </a:t>
            </a:r>
            <a:r>
              <a:rPr lang="en-US" sz="2600" dirty="0" err="1">
                <a:latin typeface="Segoe UI"/>
              </a:rPr>
              <a:t>arkuszem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egzaminacyjnym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wychodzi</a:t>
            </a:r>
            <a:r>
              <a:rPr lang="en-US" sz="2600" dirty="0">
                <a:latin typeface="Segoe UI"/>
              </a:rPr>
              <a:t> z </a:t>
            </a:r>
            <a:r>
              <a:rPr lang="en-US" sz="2600" dirty="0" err="1">
                <a:latin typeface="Segoe UI"/>
              </a:rPr>
              <a:t>sali</a:t>
            </a:r>
            <a:r>
              <a:rPr lang="en-US" sz="2600" dirty="0">
                <a:latin typeface="Segoe UI"/>
              </a:rPr>
              <a:t> </a:t>
            </a:r>
            <a:r>
              <a:rPr lang="en-US" sz="2600" dirty="0" err="1">
                <a:latin typeface="Segoe UI"/>
              </a:rPr>
              <a:t>egzaminacyjnej</a:t>
            </a:r>
            <a:r>
              <a:rPr lang="en-US" sz="2600" dirty="0">
                <a:latin typeface="Segoe UI"/>
              </a:rPr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32" y="138087"/>
            <a:ext cx="908304" cy="10271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1232</Words>
  <PresentationFormat>Niestandardowy</PresentationFormat>
  <Paragraphs>60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EPKwZ LATO 2020.pptx</dc:title>
  <dc:subject/>
  <dc:creator>Admin</dc:creator>
  <cp:keywords/>
  <cp:lastModifiedBy>User</cp:lastModifiedBy>
  <cp:revision>48</cp:revision>
  <dcterms:modified xsi:type="dcterms:W3CDTF">2020-12-23T08:43:55Z</dcterms:modified>
</cp:coreProperties>
</file>