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88" r:id="rId4"/>
    <p:sldId id="285" r:id="rId5"/>
    <p:sldId id="261" r:id="rId6"/>
    <p:sldId id="287" r:id="rId7"/>
    <p:sldId id="262" r:id="rId8"/>
    <p:sldId id="275" r:id="rId9"/>
    <p:sldId id="291" r:id="rId10"/>
    <p:sldId id="276" r:id="rId11"/>
    <p:sldId id="277" r:id="rId12"/>
    <p:sldId id="263" r:id="rId13"/>
    <p:sldId id="278" r:id="rId14"/>
    <p:sldId id="279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90" r:id="rId25"/>
    <p:sldId id="273" r:id="rId26"/>
    <p:sldId id="274" r:id="rId27"/>
    <p:sldId id="281" r:id="rId28"/>
    <p:sldId id="258" r:id="rId29"/>
    <p:sldId id="284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61" d="100"/>
          <a:sy n="61" d="100"/>
        </p:scale>
        <p:origin x="58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Historia%20flagi\chopin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Cynober_(kolor)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pl.wikipedia.org/wiki/Karmazy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l.wikipedia.org/wiki/1980" TargetMode="External"/><Relationship Id="rId5" Type="http://schemas.openxmlformats.org/officeDocument/2006/relationships/hyperlink" Target="http://pl.wikipedia.org/wiki/1930" TargetMode="External"/><Relationship Id="rId4" Type="http://schemas.openxmlformats.org/officeDocument/2006/relationships/hyperlink" Target="http://pl.wikipedia.org/wiki/Barwa_czerwon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264896" cy="1800200"/>
          </a:xfrm>
        </p:spPr>
        <p:txBody>
          <a:bodyPr>
            <a:normAutofit/>
          </a:bodyPr>
          <a:lstStyle/>
          <a:p>
            <a: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Garamond" pitchFamily="18" charset="0"/>
              </a:rPr>
              <a:t>HISTORIA </a:t>
            </a:r>
            <a:b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Garamond" pitchFamily="18" charset="0"/>
              </a:rPr>
            </a:br>
            <a: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Garamond" pitchFamily="18" charset="0"/>
              </a:rPr>
              <a:t>POLSKIEJ FLAGI</a:t>
            </a:r>
            <a:endParaRPr lang="pl-P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Garamond" pitchFamily="18" charset="0"/>
            </a:endParaRPr>
          </a:p>
        </p:txBody>
      </p:sp>
      <p:pic>
        <p:nvPicPr>
          <p:cNvPr id="3" name="chop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7647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spd="med" advClick="0" advTm="716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flagi\chor_kazwlk.gif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107504" y="723528"/>
            <a:ext cx="2095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87624" y="1340768"/>
            <a:ext cx="6984776" cy="48965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Pierwsze wzmianki o naszej fladze są zapisane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kronikach Galla Anonima z  początków XII wieku, kiedy to w bitwie polsko-czeskiej pod wodzą Bolesława Krzywoustego (1086-1138) nasze oddziały odznaczały się chorągwiami, które były poświęcone świętemu Wojciechowi.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roku 1295 flagi nie były jednolite, co znaczy,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  każdy rycerz. miał swój własny proporzec przedstawiający inny symbol państwa polskiego. Jak  wcześniej wspomniano w 1295 r. kiedy to odbyła się  koronacja </a:t>
            </a:r>
            <a:r>
              <a:rPr lang="pl-P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Przemysła</a:t>
            </a: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II, obraz flagi został ujednolicony na znak zjednoczenia ziem.</a:t>
            </a:r>
          </a:p>
          <a:p>
            <a:pPr algn="ctr"/>
            <a:endParaRPr lang="pl-PL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143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chor_lokie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185" y="764704"/>
            <a:ext cx="2369815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11560" y="1484784"/>
            <a:ext cx="7704856" cy="43924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Ówczesna flaga przedstawiała białego orła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koronie na czerwonym tle.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tworzenia flagi państwowej zakończył swą koronacją Władysław Łokietek w 1320 roku.  Utrwalił on wizerunek orła białego jako godło i flagę Państwa Polskiego wprowadzony przez </a:t>
            </a:r>
            <a:r>
              <a:rPr lang="pl-PL" sz="2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Przemysła</a:t>
            </a: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symbolami narodowymi rycerstwo polskie przystąpiło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bitwy z Krzyżakami pod Płowcami, która zakończyła się zwycięstwem. Chorągiew z orłem towarzyszyła wszystkim ważniejszym wydarzeniom w dziejach państwa pierwszych Jagiellonów. Najprawdopodobniej król Władysław Jagiełło oraz Władysław Warneńczyk używali poniższej flagi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swych bojach jak i wyprawach.</a:t>
            </a: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05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http://akromer.republika.pl/chor_kazwlk.gif"/>
          <p:cNvPicPr/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7308304" y="2636912"/>
            <a:ext cx="1800200" cy="176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15616" y="1556792"/>
            <a:ext cx="6984776" cy="3816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Chorągwie </a:t>
            </a: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pierwszych władców piastowskich Mieszka I 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Bolesława Chrobrego, pod którymi walczyli ich wojowie i rycerze w obronie granic, ozdobione były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Orłem Białym na czerwonym polu. 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 znak po raz pierwszy pojawił się na chorągwi Przemysława II.  Chorągwie w kolorach bieli i czerwieni widnieją na obrazach Jana Matejki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Wojciecha Kossaka, które obrazują bitwę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Grunwaldem. Kolory biały i czerwony noszono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formie kokard za panowania króla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Stanisława Augusta Poniatowskiego.</a:t>
            </a: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http://akromer.republika.pl/chor_wjag.gif"/>
          <p:cNvPicPr/>
          <p:nvPr/>
        </p:nvPicPr>
        <p:blipFill>
          <a:blip r:embed="rId3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2780928"/>
            <a:ext cx="26997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035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331640" y="1484784"/>
            <a:ext cx="6400800" cy="33843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pierwszych flagach i sztandarach reprezentujących Królestwo Polskie widniał biały orzeł w koronie na czerwonym tle.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Długosz opisując przygotowania do bitwy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Grunwaldem pisze o „chorągwi wielkiej,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której wyszyty był misternie orzeł biały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rozciągnionemi</a:t>
            </a: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skrzydły</a:t>
            </a: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dziobem rozwartym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z koroną na głowie, jako herb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godło całego Królestwa Polskiego</a:t>
            </a:r>
          </a:p>
          <a:p>
            <a:pPr algn="ctr"/>
            <a:endParaRPr lang="pl-PL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http://akromer.republika.pl/chor_kazwlk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964" y="4323928"/>
            <a:ext cx="2599556" cy="241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zst\Downloads\Great_Chorąży_of_the_Polish_Crown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5831632" y="1412776"/>
            <a:ext cx="3312368" cy="53012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043608" y="1412776"/>
            <a:ext cx="6048672" cy="48245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Barwami królewskimi Rzeczypospolitej Obojga Narodów był sztandar złożony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trzech pasów: dwóch czerwonych  umieszczonych w dole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na górze oraz oddzielającym go pasie białym, na których umieszczano zwykle czterodzielny Herb  Rzeczypospolitej Obojga Narodów 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czerwonym tle, zawierający dwa pola przedstawiające białego Orła w koronie, czyli symbol Korony i dwa z wizerunkiem Pogoni – herbu Litwy. Na tarczy sercowej znajdował się najczęściej herb rodowy aktualnie panującego monarchy.</a:t>
            </a: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585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chor_sa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555776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flagi\sflagi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635896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27584" y="1484784"/>
            <a:ext cx="5976664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charakterze barw narodowych biel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czerwień pojawiły się na szerszą skalę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czasie obchodów rocznicy uchwalenia Ustawy Głównej w dniu 3 maja 1792 roku. Wtedy to damy warszawskie ubrały białe suknie przepasane czerwonymi wstęgami, panowie zaś przypięli kokardy w tych samych barwach. Kolory biały  i czerwony nosili polscy żołnierze  w Księstwie Warszawskim.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okresie Królestwa Kongresowego dominował biały kolor kokard, które noszono na kaszkietach pod głową metalowego orła.</a:t>
            </a:r>
            <a:b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84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vans\Pulpit\symbole narodowe obrazy\symbole-(1).jpg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5652120" y="2492896"/>
            <a:ext cx="3491880" cy="286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99592" y="1196752"/>
            <a:ext cx="5832648" cy="48965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ważną datą dla historii polskich barw,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był dzień 7 lutego 1831 roku, kiedy to Sejm uchwalił, że "Kokardę" narodową stanowić będą kolory herbu Królestwa Polskiego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Wielkiego Księstwa, Litewskiego,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jest kolor biały z czerwonym. 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Wydarzenie to miało miejsce w trakcie powstania listopadowego. Wtedy to na ulicach polskich miast pojawiły się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biało-czerwone flagi  i kokardy które nosili zarówno żołnierze  jak i ludność cywilna. Flagi tych barw traktowano jako symbol patriotyzmu  i jednoczenia się w walce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wolność narodową.</a:t>
            </a:r>
            <a:b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319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pl-1863b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36724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971600" y="1340768"/>
            <a:ext cx="7344816" cy="37444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okresie niewoli zaborcy traktowali barwy narodowe jako wyraz buntu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niesubordynacji wobec ich panowania. Symbole w kolorach biało-czerwonych towarzyszyły żołnierzom i patriotom na emigracji oraz w więzieniach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na </a:t>
            </a:r>
            <a:r>
              <a:rPr lang="pl-P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zesłaniach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które skazywali ich zaborcy.</a:t>
            </a:r>
            <a:b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63688" y="558924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Flaga z czasów powstania styczniowego</a:t>
            </a:r>
            <a:endParaRPr lang="pl-PL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892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lagi\200px-0906_Bandera_Marynarki_Wojennej_RP_ORP_Toru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6852"/>
            <a:ext cx="3189696" cy="212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99592" y="1556792"/>
            <a:ext cx="7488832" cy="4536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123 latach niewoli, kiedy odradzało się niepodległe państwo polskie, biel  i czerwień zdominowały ulice i domy polskich miast. Był to symbol jedności Polaków, którzy przez ponad wiek oddzieleni byli od siebie kordonami granicznymi zaborów.</a:t>
            </a:r>
            <a:b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raz pierwszy masowo użyto 3 Maja flag biało-czerwonych  w Warszawie z okazji 125 rocznicy uchwalenie Konstytucji.  Z chwilą jak wojna rozlewała się coraz bardziej na tereny całej Europy, zaborcy pragnąć zjednać sobie przychylność Polaków, zaczęli wydawać swoje plakaty, pocztówki i inne materiały drukowane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umieszczonym wizerunkiem biało-czerwonej flagi.</a:t>
            </a: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451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lagi\562px-Flag_of_Poland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8318" r="5591" b="17450"/>
          <a:stretch>
            <a:fillRect/>
          </a:stretch>
        </p:blipFill>
        <p:spPr bwMode="auto">
          <a:xfrm>
            <a:off x="-180528" y="2148136"/>
            <a:ext cx="4608512" cy="4709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99592" y="1700808"/>
            <a:ext cx="7416824" cy="36724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odzyskaniu niepodległości,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ustawie z dnia 1 sierpnia 1919 roku zatwierdzonej przez sejm zapisano że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"Za barwy Rzeczypospolitej Polskiej uznaje się kolory biały i czerwony w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podłużnych pasach, równoległych,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których górny - biały, dolny zaś - czerwony".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216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02920"/>
            <a:ext cx="7264896" cy="949816"/>
          </a:xfrm>
        </p:spPr>
        <p:txBody>
          <a:bodyPr>
            <a:normAutofit fontScale="90000"/>
          </a:bodyPr>
          <a:lstStyle/>
          <a:p>
            <a: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Garamond" pitchFamily="18" charset="0"/>
              </a:rPr>
              <a:t>HISTORIA POLSKIEJ FLAGI</a:t>
            </a:r>
            <a:endParaRPr lang="pl-P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316338" cy="4968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7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pl-st-191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1696"/>
            <a:ext cx="42119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59632" y="1484784"/>
            <a:ext cx="6984776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Stosunek szerokości do długości flagi wynosił 5:8. Ustawą tą wprowadzono również biało-czerwoną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flagę z herbem państwa polskiego.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Flagi tego typu miały być używane tylko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granicą w charakterze poselstw,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 morzu jako bandery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statków handlowych.</a:t>
            </a:r>
            <a:b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2063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lagi\powstanie_warszawskie_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734" y="2204864"/>
            <a:ext cx="4003351" cy="4563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475656" y="1268760"/>
            <a:ext cx="6400800" cy="2520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najcięższych chwilach niewoli,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latach 1939-1945, barwy narodowe stanowiły symbol hartu ducha,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były znakiem bojowym walczącego narodu. Zawieszane nielegalnie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dniach świąt narodowych na ulicach okupowanych miast dodawały otuchy. Biało-czerwone opaski zdobiły hełmy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rękawy żołnierzy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Polskiego Państwa Podziemnego.</a:t>
            </a:r>
            <a:b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594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pl-st-pr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7525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467544" y="1340768"/>
            <a:ext cx="6400800" cy="3816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1955 dwa rodzaje flag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w Polsce nazywane "flagą państwową".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Oprócz opisanej powyżej flagi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biało-czerwonej istnieje jeszcze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flaga z godłem Polski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białym prostokącie nazywana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"flagą państwową z godłem".</a:t>
            </a:r>
            <a:b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flagi\sflagi-11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5940512" y="4860384"/>
            <a:ext cx="324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899592" y="1340768"/>
            <a:ext cx="7704856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Flagę tę także ustanowiono 1 sierpnia 1919 i początkowo przeznaczono dla polskich poselstw (przedstawicielstw dyplomatycznych) i konsulatów oraz statków handlowych. W latach 1928-1938 była tylko banderą handlową. Wynikało to z faktu, że flaga biało-czerwona była i jest do dziś powszechnie uznawana za oznaczenie statków pilotujących, zatem aby odróżnić od niej polską banderę, dodano godło.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1938 ponownie używają jej polskie instytucje państwowe za granicą. </a:t>
            </a: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4098" name="Picture 2" descr="D:\flagi\sflagi-10.jpg"/>
          <p:cNvPicPr>
            <a:picLocks noChangeAspect="1" noChangeArrowheads="1"/>
          </p:cNvPicPr>
          <p:nvPr/>
        </p:nvPicPr>
        <p:blipFill>
          <a:blip r:embed="rId3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" y="4810590"/>
            <a:ext cx="324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132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flagi\pl-st-prl.gif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0" y="764704"/>
            <a:ext cx="3295650" cy="20574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899592" y="1261204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Dekret z 7 grudnia 1955 potwierdził ten zakres używania flagi, rozszerzając go na lotniska cywilne, porty lotnicze oraz polskie samoloty komunikacyjne za granicą.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Ustawa z 31 stycznia 1980 rozszerzyła zakres używania flagi także na kapitanaty i bosmanaty portów.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Rysunek orła w czerwonym tle na białym pasie flagi zmieniał się wraz z urzędową zmianą godła państwowego, a obecny wzór herbu pochodzi  z 9 lutego 1990.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965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chor_zygs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959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259632" y="1412776"/>
            <a:ext cx="6984776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Pierwotnie polską barwą narodową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był </a:t>
            </a: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karmazyn</a:t>
            </a: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uważany </a:t>
            </a:r>
          </a:p>
          <a:p>
            <a:pPr algn="ctr">
              <a:buNone/>
            </a:pP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 najszlachetniejszy z kolorów. Wykorzystywany był on jako symbol dostojeństwa i bogactwa. Z uwagi na cenę barwnika potrzebnego do uzyskania tego koloru mało kto mógł sobie na niego pozwolić dlatego też był on wykorzystywany jedynie przez najbogatszą </a:t>
            </a: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szlachtę</a:t>
            </a:r>
            <a:r>
              <a:rPr lang="pl-PL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 dostojników państwowych.</a:t>
            </a:r>
          </a:p>
          <a:p>
            <a:pPr algn="ctr"/>
            <a:endParaRPr lang="pl-PL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049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15616" y="1700808"/>
            <a:ext cx="7128792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fladze barwy narodowe obecne są w postaci dwóch pasów równej szerokości,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których  górny jest biały, a dolny czerwony.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to barwy pochodne od herbu państwa.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górny  oznacza Orła Białego,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dolny pole tarczy herbowej.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przeszłości kolejność barw była różna,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używano zarówno flag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biało-czerwonych jak i czerwono-białych.</a:t>
            </a: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http://akromer.republika.pl/chor_mocow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667" y="5517232"/>
            <a:ext cx="1838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akromer.republika.pl/chor_mocow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05883" y="5528642"/>
            <a:ext cx="1838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flagi\PL_Sejm_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276872"/>
            <a:ext cx="2195736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763689" y="1484784"/>
            <a:ext cx="6408711" cy="4608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ustawy z 1919 nie wynikało,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 ma być odcień czerwieni.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Dopiero dwa lata później ukazała się broszura „Godło i barwy Rzeczypospolitej Polskiej”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barwnymi wizerunkami znaków państwowych, wydana przez Ministerstwo Spraw Wojskowych,  a opracowana przez Stanisława Łozę. Czerwień na fladze narodowej miała odcień karmazynu. Jednakże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rozporządzeniu Prezydenta Rzeczypospolitej  z 13 grudnia 1927 odcień czerwieni zmieniono na cynober.</a:t>
            </a: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12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http://akromer.republika.pl/pl-s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25752"/>
            <a:ext cx="37079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899592" y="1268760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Nowe rozporządzenie weszło w życie 28 marca 1928; zezwolono w nim jednak na używanie dotychczasowych flag do 28 marca 1930.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Cynober – potwierdzony w ustawie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1955 sankcjonującej godło bez korony – pozostał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polskich flagach do 1980.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Obydwa odcienie czerwieni, karmazyn i cynober,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były dokładnie zdefiniowane.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Zarówno opis słowny, jak i wzór graficzny odnosiły się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potocznego rozumienia tych barw,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podawania ich konkretnych parametrów.</a:t>
            </a:r>
            <a:endParaRPr lang="pl-PL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03648" y="2780928"/>
          <a:ext cx="6696744" cy="2016222"/>
        </p:xfrm>
        <a:graphic>
          <a:graphicData uri="http://schemas.openxmlformats.org/drawingml/2006/table">
            <a:tbl>
              <a:tblPr/>
              <a:tblGrid>
                <a:gridCol w="1674186"/>
                <a:gridCol w="1674186"/>
                <a:gridCol w="1674186"/>
                <a:gridCol w="1674186"/>
              </a:tblGrid>
              <a:tr h="672074">
                <a:tc>
                  <a:txBody>
                    <a:bodyPr/>
                    <a:lstStyle/>
                    <a:p>
                      <a:pPr algn="ctr"/>
                      <a:r>
                        <a:rPr lang="pl-PL" u="sng" dirty="0">
                          <a:solidFill>
                            <a:srgbClr val="0B0080"/>
                          </a:solidFill>
                          <a:hlinkClick r:id="rId2" tooltip="Karmazyn"/>
                        </a:rPr>
                        <a:t>karmazyn</a:t>
                      </a:r>
                      <a:endParaRPr lang="pl-P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none" strike="noStrike" dirty="0">
                          <a:solidFill>
                            <a:srgbClr val="0B0080"/>
                          </a:solidFill>
                          <a:hlinkClick r:id="rId3" tooltip="Cynober (kolor)"/>
                        </a:rPr>
                        <a:t>cynober</a:t>
                      </a:r>
                      <a:endParaRPr lang="pl-P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z Ustawy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u="none" strike="noStrike" dirty="0">
                          <a:solidFill>
                            <a:srgbClr val="0B0080"/>
                          </a:solidFill>
                          <a:hlinkClick r:id="rId4" tooltip="Barwa czerwona"/>
                        </a:rPr>
                        <a:t>czerwony</a:t>
                      </a:r>
                      <a:endParaRPr lang="pl-P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pl-PL">
                          <a:solidFill>
                            <a:srgbClr val="FFFFFF"/>
                          </a:solidFill>
                        </a:rPr>
                        <a:t>#DC143C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14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#E34234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42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solidFill>
                            <a:srgbClr val="FFFFFF"/>
                          </a:solidFill>
                        </a:rPr>
                        <a:t>#D4213D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1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>
                          <a:solidFill>
                            <a:srgbClr val="FFFFFF"/>
                          </a:solidFill>
                        </a:rPr>
                        <a:t>#FF0000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2074">
                <a:tc>
                  <a:txBody>
                    <a:bodyPr/>
                    <a:lstStyle/>
                    <a:p>
                      <a:r>
                        <a:rPr lang="pl-PL" dirty="0"/>
                        <a:t>1921-</a:t>
                      </a:r>
                      <a:r>
                        <a:rPr lang="pl-PL" u="none" strike="noStrike" dirty="0">
                          <a:solidFill>
                            <a:srgbClr val="0B0080"/>
                          </a:solidFill>
                          <a:hlinkClick r:id="rId5" tooltip="1930"/>
                        </a:rPr>
                        <a:t>30</a:t>
                      </a:r>
                      <a:endParaRPr lang="pl-P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1928-</a:t>
                      </a:r>
                      <a:r>
                        <a:rPr lang="pl-PL" u="none" strike="noStrike" dirty="0">
                          <a:solidFill>
                            <a:srgbClr val="0B0080"/>
                          </a:solidFill>
                          <a:hlinkClick r:id="rId6" tooltip="1980"/>
                        </a:rPr>
                        <a:t>80</a:t>
                      </a:r>
                      <a:endParaRPr lang="pl-PL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/>
                        <a:t>od 1980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nieoficjalny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12301" y="1988840"/>
            <a:ext cx="593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Odcienie czerwieni na polskiej fladze </a:t>
            </a:r>
            <a:endParaRPr lang="pl-PL" sz="2800" dirty="0"/>
          </a:p>
        </p:txBody>
      </p:sp>
      <p:pic>
        <p:nvPicPr>
          <p:cNvPr id="1026" name="Picture 2" descr="D:\flagi\800px-UN_Members_Flags2.JPG"/>
          <p:cNvPicPr>
            <a:picLocks noChangeAspect="1" noChangeArrowheads="1"/>
          </p:cNvPicPr>
          <p:nvPr/>
        </p:nvPicPr>
        <p:blipFill>
          <a:blip r:embed="rId7" cstate="print"/>
          <a:srcRect t="11199" b="42257"/>
          <a:stretch>
            <a:fillRect/>
          </a:stretch>
        </p:blipFill>
        <p:spPr bwMode="auto">
          <a:xfrm>
            <a:off x="755576" y="5229200"/>
            <a:ext cx="76200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3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HISTORIA POLSKIEJ FLAGI</a:t>
            </a:r>
            <a:endParaRPr lang="pl-P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>
            <a:normAutofit/>
          </a:bodyPr>
          <a:lstStyle/>
          <a:p>
            <a:pPr lvl="0" indent="0" algn="ctr">
              <a:buNone/>
            </a:pPr>
            <a:r>
              <a:rPr lang="pl-PL" sz="3600" b="1" i="1" dirty="0" smtClean="0">
                <a:ln w="12700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 2004 roku 2 maja obchodzimy </a:t>
            </a:r>
          </a:p>
          <a:p>
            <a:pPr lvl="0" indent="0" algn="ctr">
              <a:buNone/>
            </a:pPr>
            <a:r>
              <a:rPr lang="pl-PL" sz="3600" b="1" i="1" dirty="0" smtClean="0">
                <a:ln w="12700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Dzień Flagi </a:t>
            </a:r>
          </a:p>
          <a:p>
            <a:pPr lvl="0" indent="0" algn="ctr">
              <a:buNone/>
            </a:pPr>
            <a:r>
              <a:rPr lang="pl-PL" sz="3600" b="1" i="1" dirty="0" smtClean="0">
                <a:ln w="12700">
                  <a:noFill/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Rzeczypospolitej Polskiej.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932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400800" cy="3456384"/>
          </a:xfrm>
        </p:spPr>
        <p:txBody>
          <a:bodyPr>
            <a:normAutofit fontScale="90000"/>
          </a:bodyPr>
          <a:lstStyle/>
          <a:p>
            <a: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NIE WSTYDŹMY SIĘ NASZEJ FLAGI, KTÓRA JEST SYMBOLEM JEDNOŚCI I WARTOŚCI, KTÓRYMI ŻYLI PRZEZ WIEKI POLACY</a:t>
            </a:r>
            <a:endParaRPr lang="pl-P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lagi\359px-Polish_national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187220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835696" y="1701651"/>
            <a:ext cx="6552728" cy="33115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b="1" i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czasach PRL-u właśnie 2 maja władze nakazywały zdejmowanie flag po Święcie Pracy,</a:t>
            </a:r>
          </a:p>
          <a:p>
            <a:pPr algn="ctr">
              <a:spcBef>
                <a:spcPts val="0"/>
              </a:spcBef>
              <a:buNone/>
            </a:pPr>
            <a:r>
              <a:rPr lang="pl-PL" b="1" i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 aby nie były eksponowane</a:t>
            </a:r>
          </a:p>
          <a:p>
            <a:pPr algn="ctr">
              <a:spcBef>
                <a:spcPts val="0"/>
              </a:spcBef>
              <a:buNone/>
            </a:pPr>
            <a:r>
              <a:rPr lang="pl-PL" b="1" i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nieuznawane przez komunistyczne władze </a:t>
            </a:r>
          </a:p>
          <a:p>
            <a:pPr algn="ctr">
              <a:spcBef>
                <a:spcPts val="0"/>
              </a:spcBef>
              <a:buNone/>
            </a:pPr>
            <a:r>
              <a:rPr lang="pl-PL" b="1" i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 Konstytucji 3 Maja.</a:t>
            </a:r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26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lagi\401px-Flaga_Polski-pałac_prezydencki.JPG"/>
          <p:cNvPicPr>
            <a:picLocks noChangeAspect="1" noChangeArrowheads="1"/>
          </p:cNvPicPr>
          <p:nvPr/>
        </p:nvPicPr>
        <p:blipFill>
          <a:blip r:embed="rId2" cstate="print"/>
          <a:srcRect l="12241" t="16407"/>
          <a:stretch>
            <a:fillRect/>
          </a:stretch>
        </p:blipFill>
        <p:spPr bwMode="auto">
          <a:xfrm>
            <a:off x="0" y="1916833"/>
            <a:ext cx="3351981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043608" y="1700808"/>
            <a:ext cx="7129462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to nie jedyny powód ustanowienia święta flagi akurat 2 maja. </a:t>
            </a:r>
          </a:p>
          <a:p>
            <a:pPr algn="ctr">
              <a:buNone/>
            </a:pP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Tego dnia obchodzimy święto Polonii </a:t>
            </a:r>
          </a:p>
          <a:p>
            <a:pPr algn="ctr">
              <a:buNone/>
            </a:pP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Polaków poza granicami kraju </a:t>
            </a:r>
          </a:p>
          <a:p>
            <a:pPr algn="ctr">
              <a:buNone/>
            </a:pP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intencją ustawodawcy była możliwość manifestowania wspólnoty </a:t>
            </a:r>
          </a:p>
          <a:p>
            <a:pPr algn="ctr">
              <a:buNone/>
            </a:pP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wszystkich Polaków.</a:t>
            </a:r>
            <a:endParaRPr lang="pl-P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457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flagi\Polisf_flag-ribbon_official.png"/>
          <p:cNvPicPr>
            <a:picLocks noChangeAspect="1" noChangeArrowheads="1"/>
          </p:cNvPicPr>
          <p:nvPr/>
        </p:nvPicPr>
        <p:blipFill>
          <a:blip r:embed="rId2" cstate="print"/>
          <a:srcRect l="63034" t="31984" r="6964" b="3651"/>
          <a:stretch>
            <a:fillRect/>
          </a:stretch>
        </p:blipFill>
        <p:spPr bwMode="auto">
          <a:xfrm>
            <a:off x="0" y="0"/>
            <a:ext cx="1296144" cy="685800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340768"/>
            <a:ext cx="7272808" cy="30480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Flaga jest znakiem rozpoznawczym, symbolem państwa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organizacji, również miast czy jednostek podziału administracyjnego, oddziału wojsk (sztandar) i organizacji: politycznych, społecznych, kościelnych, sportowych itp.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Kolory flagi polskiej towarzyszą nierozerwalnie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dziejom historycznym naszego narodu,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są  nimi czerwień (często spotykana może symbolizować przelaną krew w walce w obronie kraju) 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biel (oznacza ona wodę,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 zakresie wartości duchowych czystość  i niepokalanie).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 przyjęte przez sejm barwy rozpowszechniły się bardzo szybko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towarzyszyły Polakom we  wszystkich ważnych wydarzeniach.</a:t>
            </a:r>
            <a:endParaRPr lang="pl-PL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l-P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HISTORIA POLSKIEJ FLAGI</a:t>
            </a:r>
            <a:endParaRPr lang="pl-P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advTm="120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akromer.republika.pl/chor_lokie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348880"/>
            <a:ext cx="2153791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763488" y="1484784"/>
            <a:ext cx="7624936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skąd się wzięły w ogóle barwy polskiej flagi?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Okazuje się, że jest to po prostu odwzorowanie znacznie starszego od flagi naszego herbu, jakim jest Orzeł Biały, czyli wizerunek białego orła w koronie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polu czerwonym.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górny oznacza Orła Białego,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dolny pole tarczy herbowej.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przeszłości kolejność barw była różna,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używano zarówno flag biało-czerwonych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i czerwono-białych. Przez wieki otaczane były czcią </a:t>
            </a:r>
          </a:p>
          <a:p>
            <a:pPr algn="ctr">
              <a:buNone/>
            </a:pPr>
            <a:r>
              <a:rPr 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szacunkiem, zrosły się z życiem wszystkich Polaków.</a:t>
            </a:r>
            <a:endParaRPr lang="pl-PL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330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lagi\chor_rp1919.gif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908720"/>
            <a:ext cx="296227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115616" y="1412776"/>
            <a:ext cx="7129016" cy="47525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Biel i czerwień są od 1831 roku naszymi barwami narodowymi.  Mają one jednak dużo starsze  korzenie. Sięgają średniowiecza - już w XIII wieku biały orzeł umieszczony został przez książęta piastowskie w czerwonym polu tarczy herbowej.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tej pory zmieniającemu się stale  wizerunkowi orła zawsze towarzyszyły biel i czerwień.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czasem kolory te uzyskały  samodzielne znaczenie w symbolice narodowej. Zaczęły się one pojawiać na tarczach i  chorągwiach rycerskich,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proporcach husarskich i sztandarach wojskowych. </a:t>
            </a: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377035"/>
      </p:ext>
    </p:extLst>
  </p:cSld>
  <p:clrMapOvr>
    <a:masterClrMapping/>
  </p:clrMapOvr>
  <p:transition advTm="110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lagi\chor_wjag.gif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908720"/>
            <a:ext cx="3695701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1691680" y="1506264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pierwszej  połowie XVIII wieku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umundurowania wojskowego wprowadzone zostały białe kokardy,  symbolizujące przynależność państwową wojska.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chwili wybuchu powstania  listopadowego zmieniono barwę kokardy wojskowej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biało-czerwoną. Biel oznaczać miała  dobro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czystość dążeń narodu polskiego, czerwień - dostojność, majestat i potęgę władców  polskich.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Odtąd barwy biało-czerwone uznane zostały </a:t>
            </a:r>
          </a:p>
          <a:p>
            <a:pPr algn="ctr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barwy narodowe. </a:t>
            </a: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043608" y="116632"/>
            <a:ext cx="72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HISTORIA POLSKIEJ FLAGI</a:t>
            </a:r>
            <a:endParaRPr kumimoji="0" lang="pl-PL" sz="4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1453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Motyw pakietu Office">
  <a:themeElements>
    <a:clrScheme name="Niestandardowy 9">
      <a:dk1>
        <a:srgbClr val="C00000"/>
      </a:dk1>
      <a:lt1>
        <a:srgbClr val="000000"/>
      </a:lt1>
      <a:dk2>
        <a:srgbClr val="000000"/>
      </a:dk2>
      <a:lt2>
        <a:srgbClr val="C00000"/>
      </a:lt2>
      <a:accent1>
        <a:srgbClr val="000000"/>
      </a:accent1>
      <a:accent2>
        <a:srgbClr val="0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zcionka flag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1455</Words>
  <Application>Microsoft Office PowerPoint</Application>
  <PresentationFormat>Pokaz na ekranie (4:3)</PresentationFormat>
  <Paragraphs>184</Paragraphs>
  <Slides>30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Garamond</vt:lpstr>
      <vt:lpstr>Times New Roman</vt:lpstr>
      <vt:lpstr>Motyw pakietu Office</vt:lpstr>
      <vt:lpstr>HISTORIA  POLSKIEJ FLAGI</vt:lpstr>
      <vt:lpstr>HISTORIA POLSKIEJ FLAGI</vt:lpstr>
      <vt:lpstr>HISTORIA POLSKIEJ FLAGI</vt:lpstr>
      <vt:lpstr>Prezentacja programu PowerPoint</vt:lpstr>
      <vt:lpstr>Prezentacja programu PowerPoint</vt:lpstr>
      <vt:lpstr>HISTORIA POLSKIEJ FLAGI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 WSTYDŹMY SIĘ NASZEJ FLAGI, KTÓRA JEST SYMBOLEM JEDNOŚCI I WARTOŚCI, KTÓRYMI ŻYLI PRZEZ WIEKI POLACY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flag i ciekawe flagi</dc:title>
  <dc:creator>Malfoy</dc:creator>
  <cp:lastModifiedBy>Konto Microsoft</cp:lastModifiedBy>
  <cp:revision>71</cp:revision>
  <dcterms:created xsi:type="dcterms:W3CDTF">2011-10-17T20:01:50Z</dcterms:created>
  <dcterms:modified xsi:type="dcterms:W3CDTF">2021-04-28T10:27:43Z</dcterms:modified>
</cp:coreProperties>
</file>