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81" r:id="rId4"/>
    <p:sldId id="277" r:id="rId5"/>
    <p:sldId id="278" r:id="rId6"/>
    <p:sldId id="279" r:id="rId7"/>
    <p:sldId id="257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0" r:id="rId18"/>
    <p:sldId id="266" r:id="rId19"/>
    <p:sldId id="267" r:id="rId20"/>
    <p:sldId id="268" r:id="rId21"/>
    <p:sldId id="269" r:id="rId22"/>
    <p:sldId id="271" r:id="rId23"/>
    <p:sldId id="272" r:id="rId24"/>
    <p:sldId id="273" r:id="rId25"/>
    <p:sldId id="274" r:id="rId26"/>
    <p:sldId id="280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1E0C-BA45-43B2-8661-E5D34A84E93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31A9C-2D1B-4559-AE3B-EF962E597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1E0C-BA45-43B2-8661-E5D34A84E93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31A9C-2D1B-4559-AE3B-EF962E597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1E0C-BA45-43B2-8661-E5D34A84E93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31A9C-2D1B-4559-AE3B-EF962E597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1E0C-BA45-43B2-8661-E5D34A84E93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31A9C-2D1B-4559-AE3B-EF962E597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1E0C-BA45-43B2-8661-E5D34A84E93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31A9C-2D1B-4559-AE3B-EF962E597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1E0C-BA45-43B2-8661-E5D34A84E93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31A9C-2D1B-4559-AE3B-EF962E597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1E0C-BA45-43B2-8661-E5D34A84E93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31A9C-2D1B-4559-AE3B-EF962E597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1E0C-BA45-43B2-8661-E5D34A84E93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31A9C-2D1B-4559-AE3B-EF962E597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1E0C-BA45-43B2-8661-E5D34A84E93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31A9C-2D1B-4559-AE3B-EF962E597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1E0C-BA45-43B2-8661-E5D34A84E93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31A9C-2D1B-4559-AE3B-EF962E5970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1E0C-BA45-43B2-8661-E5D34A84E93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31A9C-2D1B-4559-AE3B-EF962E59705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D21E0C-BA45-43B2-8661-E5D34A84E933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231A9C-2D1B-4559-AE3B-EF962E59705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vFiAoqOK9k" TargetMode="External"/><Relationship Id="rId2" Type="http://schemas.openxmlformats.org/officeDocument/2006/relationships/hyperlink" Target="https://youtu.be/Cwmwd3_JTr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Zasady bezpiecznego zachowania nad wodą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806489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/>
              <a:t>Przestrzegaj żelaznych zasad!</a:t>
            </a:r>
          </a:p>
          <a:p>
            <a:r>
              <a:rPr lang="pl-PL" dirty="0"/>
              <a:t>nie wchodź do wody bezpośrednio po spożyciu posiłku,</a:t>
            </a:r>
          </a:p>
          <a:p>
            <a:r>
              <a:rPr lang="pl-PL" dirty="0"/>
              <a:t>nie wskakuj gwałtownie do wody rozgrzany dłuższym opalaniem,</a:t>
            </a:r>
          </a:p>
          <a:p>
            <a:r>
              <a:rPr lang="pl-PL" dirty="0"/>
              <a:t>nigdy nie skacz ( zwłaszcza na głowę ) do nieznanej wody,</a:t>
            </a:r>
          </a:p>
          <a:p>
            <a:r>
              <a:rPr lang="pl-PL" dirty="0"/>
              <a:t>zawsze zbadaj głębokość wody oraz ukształtowanie dna,</a:t>
            </a:r>
          </a:p>
          <a:p>
            <a:r>
              <a:rPr lang="pl-PL" dirty="0"/>
              <a:t>w trakcie kąpieli nie krzycz, nie wzywaj pomocy, jeśli faktycznie nie jest Ci ona potrzebna,</a:t>
            </a:r>
          </a:p>
          <a:p>
            <a:r>
              <a:rPr lang="pl-PL" dirty="0"/>
              <a:t>nie wrzucaj do wody śmieci, szkła,</a:t>
            </a:r>
          </a:p>
          <a:p>
            <a:r>
              <a:rPr lang="pl-PL" dirty="0"/>
              <a:t>w przypadku złego samopoczucia, uczucia zimna - natychmiast wyjdź z wody,</a:t>
            </a:r>
          </a:p>
          <a:p>
            <a:r>
              <a:rPr lang="pl-PL" dirty="0"/>
              <a:t>pływając nie oddalaj się od wyznaczonego, strzeżonego miejsca na kąpielisku.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8"/>
            <a:ext cx="74168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596270"/>
          </a:xfrm>
        </p:spPr>
        <p:txBody>
          <a:bodyPr/>
          <a:lstStyle/>
          <a:p>
            <a:r>
              <a:rPr lang="pl-PL" dirty="0"/>
              <a:t>W sytuacji zagrożenia nie wpadaj w panikę.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Oto typowe niebezpieczeństwa związane z aktywnym wypoczynkiem nad wodami oraz sposoby radzenia sobie w sytuacji trudnej: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9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Kurcz mięśnia - spowodowany zmęczeniem mięśni i niską temperaturą, wykonaniem gwałtownego ruchu. Objawia się silnym bólem, uniemożliwiającym pływanie.</a:t>
            </a:r>
          </a:p>
          <a:p>
            <a:r>
              <a:rPr lang="pl-PL" b="1" dirty="0"/>
              <a:t>- zachowaj spokój, postaraj się rozciągnąć bolący mięsień, skorzystaj z pomocy innych osób.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49080"/>
            <a:ext cx="7020272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2. Nadmierne wychłodzenie organizmu - spowodowane długotrwałym pływaniem w zimnej wodzie. Objawia się uczuciem zimna, dreszczami, "gęsią skórką", zasinieniem skóry. Mogą wystąpić zaburzenia świadomości, senność, zatrzymanie krążenia.</a:t>
            </a:r>
          </a:p>
          <a:p>
            <a:r>
              <a:rPr lang="pl-PL" b="1" dirty="0"/>
              <a:t>- natychmiast wyjdź z wody, wysusz i ogrzej ciało, okryj się ciepło. W sytuacji gdy nie możesz wyjść z wody wzywaj pomocy. 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93096"/>
            <a:ext cx="2143125" cy="17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149080"/>
            <a:ext cx="8183880" cy="18859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3. Zachłyśnięcie się wodą - objawy to krztuszenie się, kaszel, utrudnienie oddychania.</a:t>
            </a:r>
          </a:p>
          <a:p>
            <a:r>
              <a:rPr lang="pl-PL" b="1" dirty="0"/>
              <a:t>- zachowaj spokój, kaszel ułatwia usunięcie przeszkody w drogach oddechowych. Skorzystaj z pomocy przyborów pływackich oraz pomocy innych osób.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97868"/>
            <a:ext cx="3384376" cy="19240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7" y="4077072"/>
            <a:ext cx="4464496" cy="19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437112"/>
            <a:ext cx="8183880" cy="159792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4. Wyczerpanie sił pływaka - spowodowane zbyt długim pływaniem, niedostosowaniem możliwości kondycyjnych do wysiłku. Objawia się ogólnym osłabieniem, zmęczeniem oraz niemożnością kontynuowania pływania.</a:t>
            </a:r>
          </a:p>
          <a:p>
            <a:r>
              <a:rPr lang="pl-PL" b="1" dirty="0"/>
              <a:t>- należy spokojnie położyć się na wodzie na plecach, oddychać spokojnie i odpoczywać. Skorzystaj z pomocy innych osób.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581128"/>
            <a:ext cx="5472608" cy="15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5. Poruszanie się w wodzie o silnym prądzie silny prąd rzeki, morza może oddalić pływaka od brzegu i uniemożliwić mu powrót. Istnieje niebezpieczeństwo uderzenia w napotkane przeszkody.</a:t>
            </a:r>
          </a:p>
          <a:p>
            <a:r>
              <a:rPr lang="pl-PL" b="1" dirty="0"/>
              <a:t>- staraj się nie płynąć pod prąd, poddać się sile wody i wypłynąć ze strefy działania prądów.</a:t>
            </a:r>
            <a:endParaRPr lang="pl-PL" dirty="0"/>
          </a:p>
          <a:p>
            <a:r>
              <a:rPr lang="pl-PL" b="1" dirty="0"/>
              <a:t>- na morzu próbuj płynąć wzdłuż brzegu, na rzece staraj się </a:t>
            </a:r>
            <a:r>
              <a:rPr lang="pl-PL" b="1" dirty="0" smtClean="0"/>
              <a:t>ułożyć </a:t>
            </a:r>
            <a:r>
              <a:rPr lang="pl-PL" b="1" dirty="0"/>
              <a:t>w pozycji na plecach z nogami skierowanymi do przodu lub osłaniaj ciało przed urazami trzymając ręce przed sobą. Wzywaj pomocy.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16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704856" cy="5328592"/>
          </a:xfrm>
        </p:spPr>
      </p:pic>
    </p:spTree>
    <p:extLst>
      <p:ext uri="{BB962C8B-B14F-4D97-AF65-F5344CB8AC3E}">
        <p14:creationId xmlns:p14="http://schemas.microsoft.com/office/powerpoint/2010/main" val="14511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3717032"/>
            <a:ext cx="8183880" cy="23180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6. Silne falowanie - zakłóca rytm pływania, może być przyczyną zachłyśnięcia.</a:t>
            </a:r>
          </a:p>
          <a:p>
            <a:r>
              <a:rPr lang="pl-PL" b="1" dirty="0"/>
              <a:t>- połóż się na wodzie, pozwól unosić się fali, odpoczywaj, staraj się płynąć na grzbiecie fali. Unikaj pływania gdy fale są zbyt silne.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763284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221088"/>
            <a:ext cx="8183880" cy="18139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7</a:t>
            </a:r>
            <a:r>
              <a:rPr lang="pl-PL" dirty="0" smtClean="0"/>
              <a:t>. </a:t>
            </a:r>
            <a:r>
              <a:rPr lang="pl-PL" dirty="0"/>
              <a:t>Wodorosty - powoduje nieprzyjemne wrażenia dotykowe. Staraj się nie panikować, nerwowe ruchy sprzyjają zaplątaniu się w roślinność wodną.</a:t>
            </a:r>
          </a:p>
          <a:p>
            <a:r>
              <a:rPr lang="pl-PL" b="1" dirty="0"/>
              <a:t>- połóż się spokojnie na wodzie, najlepiej na plecach, ostrożnie wypłyń z niebezpiecznej strefy wykonując płytkie i spokojne ruchy. Wodorosty należy rozplątać spokojnie i powoli. 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21088"/>
            <a:ext cx="5715000" cy="175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err="1">
                <a:effectLst/>
              </a:rPr>
              <a:t>Safety</a:t>
            </a:r>
            <a:r>
              <a:rPr lang="pl-PL" i="1" dirty="0">
                <a:effectLst/>
              </a:rPr>
              <a:t> </a:t>
            </a:r>
            <a:r>
              <a:rPr lang="pl-PL" i="1" dirty="0" err="1">
                <a:effectLst/>
              </a:rPr>
              <a:t>first</a:t>
            </a:r>
            <a:r>
              <a:rPr lang="pl-PL" i="1" dirty="0">
                <a:effectLst/>
              </a:rPr>
              <a:t> –</a:t>
            </a:r>
            <a:r>
              <a:rPr lang="pl-PL" dirty="0">
                <a:effectLst/>
              </a:rPr>
              <a:t> mawiają amerykanie - </a:t>
            </a:r>
            <a:r>
              <a:rPr lang="pl-PL" i="1" dirty="0">
                <a:effectLst/>
              </a:rPr>
              <a:t>Po pierwsze bezpieczeństwo</a:t>
            </a:r>
            <a:r>
              <a:rPr lang="pl-PL" dirty="0">
                <a:effectLst/>
              </a:rPr>
              <a:t> </a:t>
            </a:r>
            <a:r>
              <a:rPr lang="pl-PL" sz="2700" dirty="0">
                <a:effectLst/>
              </a:rPr>
              <a:t>i nie możemy o tym </a:t>
            </a:r>
            <a:r>
              <a:rPr lang="pl-PL" sz="2700" dirty="0" smtClean="0">
                <a:effectLst/>
              </a:rPr>
              <a:t>zapominać</a:t>
            </a:r>
            <a:r>
              <a:rPr lang="pl-PL" sz="2700" dirty="0">
                <a:effectLst/>
              </a:rPr>
              <a:t> </a:t>
            </a:r>
            <a:r>
              <a:rPr lang="pl-PL" sz="2700" dirty="0" smtClean="0">
                <a:effectLst/>
              </a:rPr>
              <a:t>w czasie wakacji !!!!</a:t>
            </a:r>
            <a:endParaRPr lang="pl-PL" sz="27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897742"/>
            <a:ext cx="8183562" cy="3452790"/>
          </a:xfrm>
        </p:spPr>
      </p:pic>
    </p:spTree>
    <p:extLst>
      <p:ext uri="{BB962C8B-B14F-4D97-AF65-F5344CB8AC3E}">
        <p14:creationId xmlns:p14="http://schemas.microsoft.com/office/powerpoint/2010/main" val="15881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8. </a:t>
            </a:r>
            <a:r>
              <a:rPr lang="pl-PL" dirty="0"/>
              <a:t>Zmiany głębokości wody - morskie prądy tworzą naprzemiennie płycizny ( rewy ) i głębie ( rowy ). Przy wklęsłym brzegu na zakolu rzeki powstaje niebezpieczna głębia, a przy wypukłym płycizny.</a:t>
            </a:r>
          </a:p>
          <a:p>
            <a:r>
              <a:rPr lang="pl-PL" b="1" dirty="0"/>
              <a:t>- należy przestrzegać informacyjnych znaków ostrzegawczych, początkujący pływacy powinni unikać kąpieli w miejscach gwałtownego spadku dna.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68583"/>
            <a:ext cx="3672408" cy="16806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68583"/>
            <a:ext cx="3600400" cy="168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" y="1268761"/>
            <a:ext cx="3975670" cy="3816424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1268760"/>
            <a:ext cx="3930650" cy="3816423"/>
          </a:xfrm>
        </p:spPr>
      </p:pic>
    </p:spTree>
    <p:extLst>
      <p:ext uri="{BB962C8B-B14F-4D97-AF65-F5344CB8AC3E}">
        <p14:creationId xmlns:p14="http://schemas.microsoft.com/office/powerpoint/2010/main" val="31784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2780928"/>
            <a:ext cx="8183880" cy="325411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394592"/>
          </a:xfrm>
        </p:spPr>
        <p:txBody>
          <a:bodyPr/>
          <a:lstStyle/>
          <a:p>
            <a:r>
              <a:rPr lang="pl-PL" dirty="0"/>
              <a:t>Pamiętajcie aby zawsze kąpać się w wyznaczonych kąpieliskach. Strzeżone kąpielisko rozpoznacie po dobrym i wyraźnym oznaczeniu jakimi są bojki unoszące się na powierzchni </a:t>
            </a:r>
            <a:r>
              <a:rPr lang="pl-PL" dirty="0" smtClean="0"/>
              <a:t>wody.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12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200799" cy="4608512"/>
          </a:xfrm>
        </p:spPr>
      </p:pic>
    </p:spTree>
    <p:extLst>
      <p:ext uri="{BB962C8B-B14F-4D97-AF65-F5344CB8AC3E}">
        <p14:creationId xmlns:p14="http://schemas.microsoft.com/office/powerpoint/2010/main" val="30437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/>
              <a:t>Strefa dla nie pływających ( nie umiejących pływać ) - kolor bojek </a:t>
            </a:r>
            <a:r>
              <a:rPr lang="pl-PL" b="1" dirty="0">
                <a:solidFill>
                  <a:srgbClr val="FF0000"/>
                </a:solidFill>
              </a:rPr>
              <a:t>czerwony</a:t>
            </a:r>
            <a:r>
              <a:rPr lang="pl-PL" b="1" dirty="0"/>
              <a:t>, głębokość w strefie do 1.20m.</a:t>
            </a:r>
            <a:endParaRPr lang="pl-PL" dirty="0"/>
          </a:p>
          <a:p>
            <a:r>
              <a:rPr lang="pl-PL" b="1" dirty="0"/>
              <a:t>Strefa dla pływających ( umiejących pływać ) - kolor bojek </a:t>
            </a:r>
            <a:r>
              <a:rPr lang="pl-PL" b="1" dirty="0">
                <a:solidFill>
                  <a:srgbClr val="FFC000"/>
                </a:solidFill>
              </a:rPr>
              <a:t>żółty</a:t>
            </a:r>
            <a:r>
              <a:rPr lang="pl-PL" b="1" dirty="0"/>
              <a:t>, głębokość od 1.30 - 4m.</a:t>
            </a:r>
            <a:endParaRPr lang="pl-PL" dirty="0"/>
          </a:p>
          <a:p>
            <a:r>
              <a:rPr lang="pl-PL" b="1" dirty="0"/>
              <a:t>Brodzik znajduje się w strefie dla nie pływających powinien być ogrodzony siatką ze wszystkich stron, jego głębokość to 40cm.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85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488832" cy="5040560"/>
          </a:xfrm>
        </p:spPr>
      </p:pic>
    </p:spTree>
    <p:extLst>
      <p:ext uri="{BB962C8B-B14F-4D97-AF65-F5344CB8AC3E}">
        <p14:creationId xmlns:p14="http://schemas.microsoft.com/office/powerpoint/2010/main" val="11660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u="sng" dirty="0">
                <a:hlinkClick r:id="rId2"/>
              </a:rPr>
              <a:t>https://youtu.be/Cwmwd3_JTrA</a:t>
            </a:r>
            <a:r>
              <a:rPr lang="pl-PL" dirty="0"/>
              <a:t>  </a:t>
            </a:r>
            <a:r>
              <a:rPr lang="pl-PL" dirty="0" smtClean="0"/>
              <a:t>-’’ </a:t>
            </a:r>
            <a:r>
              <a:rPr lang="pl-PL" dirty="0"/>
              <a:t>Płytka wyobraźnia do kalectwo ‘’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u="sng" dirty="0" smtClean="0">
                <a:hlinkClick r:id="rId3"/>
              </a:rPr>
              <a:t>https</a:t>
            </a:r>
            <a:r>
              <a:rPr lang="pl-PL" u="sng" dirty="0">
                <a:hlinkClick r:id="rId3"/>
              </a:rPr>
              <a:t>://youtu.be/hvFiAoqOK9k</a:t>
            </a:r>
            <a:r>
              <a:rPr lang="pl-PL" dirty="0"/>
              <a:t>           </a:t>
            </a:r>
          </a:p>
          <a:p>
            <a:pPr marL="0" indent="0">
              <a:buNone/>
            </a:pPr>
            <a:r>
              <a:rPr lang="pl-PL" dirty="0"/>
              <a:t> Nieświadomość muzyk reggae Darek „</a:t>
            </a:r>
            <a:r>
              <a:rPr lang="pl-PL" dirty="0" err="1"/>
              <a:t>Maleo</a:t>
            </a:r>
            <a:r>
              <a:rPr lang="pl-PL" dirty="0"/>
              <a:t>” </a:t>
            </a:r>
            <a:r>
              <a:rPr lang="pl-PL" dirty="0" err="1"/>
              <a:t>Malejonek</a:t>
            </a:r>
            <a:r>
              <a:rPr lang="pl-PL" dirty="0"/>
              <a:t>, </a:t>
            </a:r>
          </a:p>
          <a:p>
            <a:pPr marL="0" indent="0">
              <a:buNone/>
            </a:pPr>
            <a:r>
              <a:rPr lang="pl-PL" dirty="0"/>
              <a:t>Wakacje to dla młodzieży czas zabawy i nowych wrażeń. </a:t>
            </a:r>
            <a:endParaRPr lang="pl-PL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 smtClean="0"/>
              <a:t>Korzystając </a:t>
            </a:r>
            <a:r>
              <a:rPr lang="pl-PL" b="1" dirty="0"/>
              <a:t>z wakacyjnych przyjemności, nie zapominaj jednak o bezpieczeństwie własnym i bliskich. Zwracaj uwagę na zagrożenia podczas wypoczynku, aby po powrocie do szkoły mieć tylko dobre wspomnienia. Przyswój </a:t>
            </a:r>
            <a:r>
              <a:rPr lang="pl-PL" b="1"/>
              <a:t>sobie </a:t>
            </a:r>
            <a:r>
              <a:rPr lang="pl-PL" b="1" smtClean="0"/>
              <a:t>tych kilka </a:t>
            </a:r>
            <a:r>
              <a:rPr lang="pl-PL" b="1" dirty="0"/>
              <a:t>podstawowych zasad, które pozwolą Ci spędzić lato bezpiecznie oraz poradzić sobie w trakcie zaistnienia nieprzewidzianych sytuacji</a:t>
            </a:r>
            <a:r>
              <a:rPr lang="pl-PL" dirty="0"/>
              <a:t>.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858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6332025" cy="4914999"/>
          </a:xfrm>
        </p:spPr>
      </p:pic>
    </p:spTree>
    <p:extLst>
      <p:ext uri="{BB962C8B-B14F-4D97-AF65-F5344CB8AC3E}">
        <p14:creationId xmlns:p14="http://schemas.microsoft.com/office/powerpoint/2010/main" val="85187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30225"/>
            <a:ext cx="6408712" cy="5419055"/>
          </a:xfrm>
        </p:spPr>
      </p:pic>
    </p:spTree>
    <p:extLst>
      <p:ext uri="{BB962C8B-B14F-4D97-AF65-F5344CB8AC3E}">
        <p14:creationId xmlns:p14="http://schemas.microsoft.com/office/powerpoint/2010/main" val="324059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056784" cy="5203031"/>
          </a:xfrm>
        </p:spPr>
      </p:pic>
    </p:spTree>
    <p:extLst>
      <p:ext uri="{BB962C8B-B14F-4D97-AF65-F5344CB8AC3E}">
        <p14:creationId xmlns:p14="http://schemas.microsoft.com/office/powerpoint/2010/main" val="11908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5976664" cy="5563071"/>
          </a:xfrm>
        </p:spPr>
      </p:pic>
    </p:spTree>
    <p:extLst>
      <p:ext uri="{BB962C8B-B14F-4D97-AF65-F5344CB8AC3E}">
        <p14:creationId xmlns:p14="http://schemas.microsoft.com/office/powerpoint/2010/main" val="130951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22977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r>
              <a:rPr lang="pl-PL" dirty="0"/>
              <a:t>1. Pływamy tylko w miejscach dozwolonych i strzeżonych.</a:t>
            </a:r>
          </a:p>
          <a:p>
            <a:r>
              <a:rPr lang="pl-PL" dirty="0"/>
              <a:t>2. Jeśli źle się poczujecie - wychodzimy z wody.</a:t>
            </a:r>
          </a:p>
          <a:p>
            <a:r>
              <a:rPr lang="pl-PL" dirty="0"/>
              <a:t>3. Widząc coś niepokojącego w wodzie - wzywamy dorosłych.</a:t>
            </a:r>
          </a:p>
          <a:p>
            <a:r>
              <a:rPr lang="pl-PL" dirty="0"/>
              <a:t>4. Nie wolno podpływać bezpośrednio do tonącego</a:t>
            </a:r>
            <a:r>
              <a:rPr lang="pl-PL" dirty="0" smtClean="0"/>
              <a:t>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27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0225"/>
            <a:ext cx="7344816" cy="5059015"/>
          </a:xfrm>
        </p:spPr>
      </p:pic>
    </p:spTree>
    <p:extLst>
      <p:ext uri="{BB962C8B-B14F-4D97-AF65-F5344CB8AC3E}">
        <p14:creationId xmlns:p14="http://schemas.microsoft.com/office/powerpoint/2010/main" val="7519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/>
          </a:bodyPr>
          <a:lstStyle/>
          <a:p>
            <a:r>
              <a:rPr lang="pl-PL" dirty="0"/>
              <a:t>5. Tonącemu zawsze podajemy przedmiot utrzymujący się na wodzie.</a:t>
            </a:r>
          </a:p>
          <a:p>
            <a:r>
              <a:rPr lang="pl-PL" dirty="0"/>
              <a:t>6. Zawsze kąp się w grupie.</a:t>
            </a:r>
          </a:p>
          <a:p>
            <a:r>
              <a:rPr lang="pl-PL" dirty="0"/>
              <a:t>7. W wodzie to tonący jest zawsze silniejszy.</a:t>
            </a:r>
          </a:p>
          <a:p>
            <a:r>
              <a:rPr lang="pl-PL" dirty="0"/>
              <a:t>8. Na łódce, kajaku, motorówce używaj kamizelki ratunkowej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sz="1800" b="1" dirty="0"/>
              <a:t>Pamiętajcie: Nie wolno samodzielnie, </a:t>
            </a: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/>
              <a:t>bez </a:t>
            </a:r>
            <a:r>
              <a:rPr lang="pl-PL" sz="1800" b="1" dirty="0"/>
              <a:t>wsparcia podejmować </a:t>
            </a: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/>
              <a:t>akcji </a:t>
            </a:r>
            <a:r>
              <a:rPr lang="pl-PL" sz="1800" b="1" dirty="0"/>
              <a:t>ratowniczych w wodzie</a:t>
            </a:r>
            <a:r>
              <a:rPr lang="pl-PL" b="1" dirty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56992"/>
            <a:ext cx="3210903" cy="28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</TotalTime>
  <Words>829</Words>
  <Application>Microsoft Office PowerPoint</Application>
  <PresentationFormat>Pokaz na ekranie (4:3)</PresentationFormat>
  <Paragraphs>54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9" baseType="lpstr">
      <vt:lpstr>Verdana</vt:lpstr>
      <vt:lpstr>Wingdings 2</vt:lpstr>
      <vt:lpstr>Aspekt</vt:lpstr>
      <vt:lpstr>Zasady bezpiecznego zachowania nad wodą </vt:lpstr>
      <vt:lpstr>Safety first – mawiają amerykanie - Po pierwsze bezpieczeństwo i nie możemy o tym zapominać w czasie wakacji !!!!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W sytuacji zagrożenia nie wpadaj w panikę.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bezpiecznego zachowania nad wodą</dc:title>
  <dc:creator>Karina Fandrych</dc:creator>
  <cp:lastModifiedBy>Konto Microsoft</cp:lastModifiedBy>
  <cp:revision>14</cp:revision>
  <dcterms:created xsi:type="dcterms:W3CDTF">2021-05-19T08:40:28Z</dcterms:created>
  <dcterms:modified xsi:type="dcterms:W3CDTF">2021-06-14T14:22:31Z</dcterms:modified>
</cp:coreProperties>
</file>